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3716000" cy="15544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5" d="100"/>
          <a:sy n="25" d="100"/>
        </p:scale>
        <p:origin x="1140" y="5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544023"/>
            <a:ext cx="11658600" cy="541189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8164619"/>
            <a:ext cx="10287000" cy="3753061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41197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35199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827617"/>
            <a:ext cx="2957513" cy="131734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827617"/>
            <a:ext cx="8701088" cy="131734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66740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81529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875409"/>
            <a:ext cx="11830050" cy="646620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10402786"/>
            <a:ext cx="11830050" cy="340042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18757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4138083"/>
            <a:ext cx="5829300" cy="98630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83089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827620"/>
            <a:ext cx="11830050" cy="300460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810636"/>
            <a:ext cx="5802510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678170"/>
            <a:ext cx="5802510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810636"/>
            <a:ext cx="5831087" cy="186753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678170"/>
            <a:ext cx="5831087" cy="8351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38047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1472133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420513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2238167"/>
            <a:ext cx="6943725" cy="11046883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2168570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1036320"/>
            <a:ext cx="4423767" cy="362712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2238167"/>
            <a:ext cx="6943725" cy="11046883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663440"/>
            <a:ext cx="4423767" cy="8639599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Y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407376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827620"/>
            <a:ext cx="11830050" cy="30046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4138083"/>
            <a:ext cx="11830050" cy="98630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B573F3-C353-4DE9-8F3B-296C28169EA7}" type="datetimeFigureOut">
              <a:rPr lang="ar-YE" smtClean="0"/>
              <a:t>12/07/1445</a:t>
            </a:fld>
            <a:endParaRPr lang="ar-Y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4407730"/>
            <a:ext cx="462915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Y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4407730"/>
            <a:ext cx="3086100" cy="8276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FA5A72-D1E6-4286-9C28-1424D45750D1}" type="slidenum">
              <a:rPr lang="ar-YE" smtClean="0"/>
              <a:t>‹#›</a:t>
            </a:fld>
            <a:endParaRPr lang="ar-YE"/>
          </a:p>
        </p:txBody>
      </p:sp>
    </p:spTree>
    <p:extLst>
      <p:ext uri="{BB962C8B-B14F-4D97-AF65-F5344CB8AC3E}">
        <p14:creationId xmlns:p14="http://schemas.microsoft.com/office/powerpoint/2010/main" val="3776278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371600" rtl="1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1371600" rtl="1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r" defTabSz="13716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r" defTabSz="1371600" rtl="1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8FDFCC7-FC31-4EAB-BB74-F47F9EC5C423}"/>
              </a:ext>
            </a:extLst>
          </p:cNvPr>
          <p:cNvSpPr/>
          <p:nvPr/>
        </p:nvSpPr>
        <p:spPr>
          <a:xfrm>
            <a:off x="6009334" y="7345068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BA8C3EDF-E933-4B1F-9A45-EAC8D4A8630B}"/>
              </a:ext>
            </a:extLst>
          </p:cNvPr>
          <p:cNvSpPr/>
          <p:nvPr/>
        </p:nvSpPr>
        <p:spPr>
          <a:xfrm>
            <a:off x="1669436" y="-3014442"/>
            <a:ext cx="796774" cy="1208013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3188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4A347C8-F99A-4A99-B8F3-7E5016B4BE39}"/>
              </a:ext>
            </a:extLst>
          </p:cNvPr>
          <p:cNvCxnSpPr>
            <a:cxnSpLocks/>
          </p:cNvCxnSpPr>
          <p:nvPr/>
        </p:nvCxnSpPr>
        <p:spPr>
          <a:xfrm>
            <a:off x="3507146" y="-2753923"/>
            <a:ext cx="0" cy="1894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582FF2-C4CE-4EB3-80A0-55F7B6FCDB3E}"/>
              </a:ext>
            </a:extLst>
          </p:cNvPr>
          <p:cNvCxnSpPr/>
          <p:nvPr/>
        </p:nvCxnSpPr>
        <p:spPr>
          <a:xfrm>
            <a:off x="4138451" y="-2753923"/>
            <a:ext cx="0" cy="1894985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FCBC0F2-89DB-428C-B29C-32470F11ED69}"/>
              </a:ext>
            </a:extLst>
          </p:cNvPr>
          <p:cNvSpPr/>
          <p:nvPr/>
        </p:nvSpPr>
        <p:spPr>
          <a:xfrm>
            <a:off x="3252504" y="-2196411"/>
            <a:ext cx="509285" cy="528918"/>
          </a:xfrm>
          <a:prstGeom prst="roundRect">
            <a:avLst>
              <a:gd name="adj" fmla="val 32123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834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1</a:t>
            </a:r>
          </a:p>
        </p:txBody>
      </p:sp>
      <p:sp>
        <p:nvSpPr>
          <p:cNvPr id="24" name="Diamond 23">
            <a:extLst>
              <a:ext uri="{FF2B5EF4-FFF2-40B4-BE49-F238E27FC236}">
                <a16:creationId xmlns:a16="http://schemas.microsoft.com/office/drawing/2014/main" id="{E6688A61-2C9B-4944-BA4C-9EA900431171}"/>
              </a:ext>
            </a:extLst>
          </p:cNvPr>
          <p:cNvSpPr/>
          <p:nvPr/>
        </p:nvSpPr>
        <p:spPr>
          <a:xfrm>
            <a:off x="-9053291" y="-3554459"/>
            <a:ext cx="9663266" cy="2454991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240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70B748C-37D6-4213-91A4-6EBFC2D30B82}"/>
              </a:ext>
            </a:extLst>
          </p:cNvPr>
          <p:cNvSpPr/>
          <p:nvPr/>
        </p:nvSpPr>
        <p:spPr>
          <a:xfrm>
            <a:off x="5859480" y="-3014443"/>
            <a:ext cx="5324235" cy="2044100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YE" sz="24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CBB76EAF-7080-432B-9E25-339B409230C6}"/>
              </a:ext>
            </a:extLst>
          </p:cNvPr>
          <p:cNvSpPr/>
          <p:nvPr/>
        </p:nvSpPr>
        <p:spPr>
          <a:xfrm>
            <a:off x="12290766" y="-2598094"/>
            <a:ext cx="4121965" cy="13322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06022F5-F999-45D0-A1B0-88F7A65AFC14}"/>
              </a:ext>
            </a:extLst>
          </p:cNvPr>
          <p:cNvSpPr/>
          <p:nvPr/>
        </p:nvSpPr>
        <p:spPr>
          <a:xfrm>
            <a:off x="6009334" y="8613429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703456D0-FD09-4770-BFEE-2E8AF97169E3}"/>
              </a:ext>
            </a:extLst>
          </p:cNvPr>
          <p:cNvSpPr/>
          <p:nvPr/>
        </p:nvSpPr>
        <p:spPr>
          <a:xfrm>
            <a:off x="6009334" y="9881790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E4D540B5-5418-44D9-9D6C-0D844096BC38}"/>
              </a:ext>
            </a:extLst>
          </p:cNvPr>
          <p:cNvSpPr/>
          <p:nvPr/>
        </p:nvSpPr>
        <p:spPr>
          <a:xfrm>
            <a:off x="6009334" y="6032833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1DAA80C9-0351-40BA-A799-85EAC0F71A2B}"/>
              </a:ext>
            </a:extLst>
          </p:cNvPr>
          <p:cNvSpPr/>
          <p:nvPr/>
        </p:nvSpPr>
        <p:spPr>
          <a:xfrm>
            <a:off x="6009334" y="4794712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F3D1AEB-10D1-4107-85ED-3BA8D395A198}"/>
              </a:ext>
            </a:extLst>
          </p:cNvPr>
          <p:cNvSpPr/>
          <p:nvPr/>
        </p:nvSpPr>
        <p:spPr>
          <a:xfrm>
            <a:off x="6009334" y="3482477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6273AF-575D-4720-8D8A-82ADB982A1E6}"/>
              </a:ext>
            </a:extLst>
          </p:cNvPr>
          <p:cNvSpPr/>
          <p:nvPr/>
        </p:nvSpPr>
        <p:spPr>
          <a:xfrm>
            <a:off x="6009334" y="2214116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8BCAE95A-134E-4736-AB59-FCCFEBB41481}"/>
              </a:ext>
            </a:extLst>
          </p:cNvPr>
          <p:cNvSpPr/>
          <p:nvPr/>
        </p:nvSpPr>
        <p:spPr>
          <a:xfrm>
            <a:off x="6009334" y="11207659"/>
            <a:ext cx="1697332" cy="854664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ترحيل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21D4FEC-8B44-4C98-AC31-DDFA8131C7AE}"/>
              </a:ext>
            </a:extLst>
          </p:cNvPr>
          <p:cNvSpPr/>
          <p:nvPr/>
        </p:nvSpPr>
        <p:spPr>
          <a:xfrm>
            <a:off x="9354278" y="6678927"/>
            <a:ext cx="4121965" cy="13322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ar-YE" sz="2400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ابدأ</a:t>
            </a:r>
          </a:p>
        </p:txBody>
      </p:sp>
    </p:spTree>
    <p:extLst>
      <p:ext uri="{BB962C8B-B14F-4D97-AF65-F5344CB8AC3E}">
        <p14:creationId xmlns:p14="http://schemas.microsoft.com/office/powerpoint/2010/main" val="254150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</TotalTime>
  <Words>11</Words>
  <Application>Microsoft Office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Microsoft Sans Serif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 khaled</dc:creator>
  <cp:lastModifiedBy>khaled khaled</cp:lastModifiedBy>
  <cp:revision>7</cp:revision>
  <dcterms:created xsi:type="dcterms:W3CDTF">2024-01-22T07:02:47Z</dcterms:created>
  <dcterms:modified xsi:type="dcterms:W3CDTF">2024-01-22T07:32:36Z</dcterms:modified>
</cp:coreProperties>
</file>