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55448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9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795781"/>
            <a:ext cx="1321308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763261"/>
            <a:ext cx="116586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19062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88336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84200"/>
            <a:ext cx="3351848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84200"/>
            <a:ext cx="9861233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85833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44388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735583"/>
            <a:ext cx="1340739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7343143"/>
            <a:ext cx="1340739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93512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921000"/>
            <a:ext cx="66065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921000"/>
            <a:ext cx="66065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82791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84202"/>
            <a:ext cx="1340739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689861"/>
            <a:ext cx="6576178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4008120"/>
            <a:ext cx="657617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689861"/>
            <a:ext cx="6608565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4008120"/>
            <a:ext cx="6608565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9458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428631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48938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731520"/>
            <a:ext cx="5013603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579882"/>
            <a:ext cx="7869555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291840"/>
            <a:ext cx="5013603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82901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731520"/>
            <a:ext cx="5013603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579882"/>
            <a:ext cx="7869555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291840"/>
            <a:ext cx="5013603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11082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84202"/>
            <a:ext cx="1340739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921000"/>
            <a:ext cx="1340739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0170162"/>
            <a:ext cx="34975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0170162"/>
            <a:ext cx="524637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0170162"/>
            <a:ext cx="34975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404445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0" rtl="1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r" defTabSz="1463040" rtl="1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FDFCC7-FC31-4EAB-BB74-F47F9EC5C423}"/>
              </a:ext>
            </a:extLst>
          </p:cNvPr>
          <p:cNvSpPr/>
          <p:nvPr/>
        </p:nvSpPr>
        <p:spPr>
          <a:xfrm>
            <a:off x="6575872" y="851300"/>
            <a:ext cx="2327698" cy="7523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ابدأ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BA8C3EDF-E933-4B1F-9A45-EAC8D4A8630B}"/>
              </a:ext>
            </a:extLst>
          </p:cNvPr>
          <p:cNvSpPr/>
          <p:nvPr/>
        </p:nvSpPr>
        <p:spPr>
          <a:xfrm>
            <a:off x="4842386" y="-1702273"/>
            <a:ext cx="449943" cy="682172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A347C8-F99A-4A99-B8F3-7E5016B4BE39}"/>
              </a:ext>
            </a:extLst>
          </p:cNvPr>
          <p:cNvCxnSpPr>
            <a:cxnSpLocks/>
          </p:cNvCxnSpPr>
          <p:nvPr/>
        </p:nvCxnSpPr>
        <p:spPr>
          <a:xfrm>
            <a:off x="5880153" y="-1555156"/>
            <a:ext cx="0" cy="107010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582FF2-C4CE-4EB3-80A0-55F7B6FCDB3E}"/>
              </a:ext>
            </a:extLst>
          </p:cNvPr>
          <p:cNvCxnSpPr/>
          <p:nvPr/>
        </p:nvCxnSpPr>
        <p:spPr>
          <a:xfrm>
            <a:off x="6236655" y="-1555156"/>
            <a:ext cx="0" cy="107010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FCBC0F2-89DB-428C-B29C-32470F11ED69}"/>
              </a:ext>
            </a:extLst>
          </p:cNvPr>
          <p:cNvSpPr/>
          <p:nvPr/>
        </p:nvSpPr>
        <p:spPr>
          <a:xfrm>
            <a:off x="5736355" y="-1240326"/>
            <a:ext cx="287596" cy="298683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E6688A61-2C9B-4944-BA4C-9EA900431171}"/>
              </a:ext>
            </a:extLst>
          </p:cNvPr>
          <p:cNvSpPr/>
          <p:nvPr/>
        </p:nvSpPr>
        <p:spPr>
          <a:xfrm>
            <a:off x="-1212800" y="-2007224"/>
            <a:ext cx="5456903" cy="138634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EEF9689-7898-4F96-B5D6-CC524CD3C988}"/>
              </a:ext>
            </a:extLst>
          </p:cNvPr>
          <p:cNvSpPr/>
          <p:nvPr/>
        </p:nvSpPr>
        <p:spPr>
          <a:xfrm>
            <a:off x="6269086" y="2741246"/>
            <a:ext cx="3006627" cy="1154315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ابدأ</a:t>
            </a:r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770B748C-37D6-4213-91A4-6EBFC2D30B82}"/>
              </a:ext>
            </a:extLst>
          </p:cNvPr>
          <p:cNvSpPr/>
          <p:nvPr/>
        </p:nvSpPr>
        <p:spPr>
          <a:xfrm>
            <a:off x="7208529" y="-1702273"/>
            <a:ext cx="3006627" cy="115431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BB76EAF-7080-432B-9E25-339B409230C6}"/>
              </a:ext>
            </a:extLst>
          </p:cNvPr>
          <p:cNvSpPr/>
          <p:nvPr/>
        </p:nvSpPr>
        <p:spPr>
          <a:xfrm>
            <a:off x="10840315" y="-1467159"/>
            <a:ext cx="2327698" cy="7523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ابدأ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32A7891-E89A-4DF1-B09A-319304E76D34}"/>
              </a:ext>
            </a:extLst>
          </p:cNvPr>
          <p:cNvSpPr/>
          <p:nvPr/>
        </p:nvSpPr>
        <p:spPr>
          <a:xfrm>
            <a:off x="6269086" y="4456002"/>
            <a:ext cx="3006627" cy="1154315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ابدأ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DC7DEE2-AB70-4067-A28B-4CC79ED22406}"/>
              </a:ext>
            </a:extLst>
          </p:cNvPr>
          <p:cNvSpPr/>
          <p:nvPr/>
        </p:nvSpPr>
        <p:spPr>
          <a:xfrm>
            <a:off x="6269086" y="6170758"/>
            <a:ext cx="3006627" cy="1154315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ابدأ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3EC423B-7E55-4208-8041-8F6E68D34600}"/>
              </a:ext>
            </a:extLst>
          </p:cNvPr>
          <p:cNvSpPr/>
          <p:nvPr/>
        </p:nvSpPr>
        <p:spPr>
          <a:xfrm>
            <a:off x="6298583" y="7885514"/>
            <a:ext cx="3006627" cy="1154315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ابدأ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19D0601-12A9-4334-A44A-E0FD449E0447}"/>
              </a:ext>
            </a:extLst>
          </p:cNvPr>
          <p:cNvSpPr/>
          <p:nvPr/>
        </p:nvSpPr>
        <p:spPr>
          <a:xfrm>
            <a:off x="6638047" y="9600270"/>
            <a:ext cx="2327698" cy="7523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ابدأ</a:t>
            </a:r>
          </a:p>
        </p:txBody>
      </p:sp>
    </p:spTree>
    <p:extLst>
      <p:ext uri="{BB962C8B-B14F-4D97-AF65-F5344CB8AC3E}">
        <p14:creationId xmlns:p14="http://schemas.microsoft.com/office/powerpoint/2010/main" val="25415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8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Microsoft Sans 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 khaled</dc:creator>
  <cp:lastModifiedBy>khaled khaled</cp:lastModifiedBy>
  <cp:revision>5</cp:revision>
  <dcterms:created xsi:type="dcterms:W3CDTF">2024-01-22T07:02:47Z</dcterms:created>
  <dcterms:modified xsi:type="dcterms:W3CDTF">2024-01-22T07:24:59Z</dcterms:modified>
</cp:coreProperties>
</file>