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9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90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33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83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43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351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7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4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3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90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08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0444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1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r" defTabSz="1463040" rtl="1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6575872" y="851300"/>
            <a:ext cx="2327698" cy="752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4842386" y="-1702273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A347C8-F99A-4A99-B8F3-7E5016B4BE39}"/>
              </a:ext>
            </a:extLst>
          </p:cNvPr>
          <p:cNvCxnSpPr>
            <a:cxnSpLocks/>
          </p:cNvCxnSpPr>
          <p:nvPr/>
        </p:nvCxnSpPr>
        <p:spPr>
          <a:xfrm>
            <a:off x="5880153" y="-155515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6236655" y="-155515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5736355" y="-1240326"/>
            <a:ext cx="287596" cy="298683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E6688A61-2C9B-4944-BA4C-9EA900431171}"/>
              </a:ext>
            </a:extLst>
          </p:cNvPr>
          <p:cNvSpPr/>
          <p:nvPr/>
        </p:nvSpPr>
        <p:spPr>
          <a:xfrm>
            <a:off x="-1212800" y="-2007224"/>
            <a:ext cx="5456903" cy="13863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EEF9689-7898-4F96-B5D6-CC524CD3C988}"/>
              </a:ext>
            </a:extLst>
          </p:cNvPr>
          <p:cNvSpPr/>
          <p:nvPr/>
        </p:nvSpPr>
        <p:spPr>
          <a:xfrm>
            <a:off x="6269086" y="2741246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770B748C-37D6-4213-91A4-6EBFC2D30B82}"/>
              </a:ext>
            </a:extLst>
          </p:cNvPr>
          <p:cNvSpPr/>
          <p:nvPr/>
        </p:nvSpPr>
        <p:spPr>
          <a:xfrm>
            <a:off x="7208529" y="-1702273"/>
            <a:ext cx="3006627" cy="115431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B76EAF-7080-432B-9E25-339B409230C6}"/>
              </a:ext>
            </a:extLst>
          </p:cNvPr>
          <p:cNvSpPr/>
          <p:nvPr/>
        </p:nvSpPr>
        <p:spPr>
          <a:xfrm>
            <a:off x="10840315" y="-1467159"/>
            <a:ext cx="2327698" cy="752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32A7891-E89A-4DF1-B09A-319304E76D34}"/>
              </a:ext>
            </a:extLst>
          </p:cNvPr>
          <p:cNvSpPr/>
          <p:nvPr/>
        </p:nvSpPr>
        <p:spPr>
          <a:xfrm>
            <a:off x="6269086" y="4456002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DC7DEE2-AB70-4067-A28B-4CC79ED22406}"/>
              </a:ext>
            </a:extLst>
          </p:cNvPr>
          <p:cNvSpPr/>
          <p:nvPr/>
        </p:nvSpPr>
        <p:spPr>
          <a:xfrm>
            <a:off x="6269086" y="6170758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3EC423B-7E55-4208-8041-8F6E68D34600}"/>
              </a:ext>
            </a:extLst>
          </p:cNvPr>
          <p:cNvSpPr/>
          <p:nvPr/>
        </p:nvSpPr>
        <p:spPr>
          <a:xfrm>
            <a:off x="6298583" y="7885514"/>
            <a:ext cx="3006627" cy="115431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9D0601-12A9-4334-A44A-E0FD449E0447}"/>
              </a:ext>
            </a:extLst>
          </p:cNvPr>
          <p:cNvSpPr/>
          <p:nvPr/>
        </p:nvSpPr>
        <p:spPr>
          <a:xfrm>
            <a:off x="6638047" y="9600270"/>
            <a:ext cx="2327698" cy="7523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khaled khaled</cp:lastModifiedBy>
  <cp:revision>5</cp:revision>
  <dcterms:created xsi:type="dcterms:W3CDTF">2024-01-22T07:02:47Z</dcterms:created>
  <dcterms:modified xsi:type="dcterms:W3CDTF">2024-01-22T07:24:31Z</dcterms:modified>
</cp:coreProperties>
</file>