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04" y="480"/>
      </p:cViewPr>
      <p:guideLst>
        <p:guide orient="horz" pos="3432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19/07/1445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CF18DA-0EF7-40B7-BF09-316454D854E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23289" y="5720126"/>
            <a:ext cx="304925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3910587" y="-1276353"/>
            <a:ext cx="1556715" cy="4589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19E807-00FC-4615-98FD-7B8DBC8FE71B}"/>
              </a:ext>
            </a:extLst>
          </p:cNvPr>
          <p:cNvSpPr/>
          <p:nvPr/>
        </p:nvSpPr>
        <p:spPr>
          <a:xfrm>
            <a:off x="-1849512" y="160511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81D7DF-7680-432B-ABF0-F4CA6D436875}"/>
              </a:ext>
            </a:extLst>
          </p:cNvPr>
          <p:cNvSpPr/>
          <p:nvPr/>
        </p:nvSpPr>
        <p:spPr>
          <a:xfrm>
            <a:off x="-1849512" y="2278314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C7D85F-30E1-4D30-BC3C-73DA7DA0E83F}"/>
              </a:ext>
            </a:extLst>
          </p:cNvPr>
          <p:cNvSpPr/>
          <p:nvPr/>
        </p:nvSpPr>
        <p:spPr>
          <a:xfrm>
            <a:off x="-1849512" y="297122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CBA77-F077-4D47-BFA4-F2AAB0790014}"/>
              </a:ext>
            </a:extLst>
          </p:cNvPr>
          <p:cNvSpPr/>
          <p:nvPr/>
        </p:nvSpPr>
        <p:spPr>
          <a:xfrm>
            <a:off x="8613073" y="675357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الطالب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5C9E8-F76A-4E32-8A49-C1F38111759A}"/>
              </a:ext>
            </a:extLst>
          </p:cNvPr>
          <p:cNvSpPr/>
          <p:nvPr/>
        </p:nvSpPr>
        <p:spPr>
          <a:xfrm>
            <a:off x="-1849512" y="444697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E66FB-A15B-4906-8FA4-A2607F6B6795}"/>
              </a:ext>
            </a:extLst>
          </p:cNvPr>
          <p:cNvSpPr/>
          <p:nvPr/>
        </p:nvSpPr>
        <p:spPr>
          <a:xfrm>
            <a:off x="-1849512" y="5167050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المواد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C7F26B-6F8C-48C9-9808-6D634CB9EFAE}"/>
              </a:ext>
            </a:extLst>
          </p:cNvPr>
          <p:cNvSpPr/>
          <p:nvPr/>
        </p:nvSpPr>
        <p:spPr>
          <a:xfrm>
            <a:off x="-1849512" y="5726902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DCF3A7-65E7-4EA9-9C41-0595041FAA45}"/>
              </a:ext>
            </a:extLst>
          </p:cNvPr>
          <p:cNvSpPr/>
          <p:nvPr/>
        </p:nvSpPr>
        <p:spPr>
          <a:xfrm>
            <a:off x="-1849512" y="630065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الأمر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5E33E-1F64-4F6D-949C-8CBCB3C1DE0A}"/>
              </a:ext>
            </a:extLst>
          </p:cNvPr>
          <p:cNvSpPr/>
          <p:nvPr/>
        </p:nvSpPr>
        <p:spPr>
          <a:xfrm>
            <a:off x="-1849512" y="6910503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الغياب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F24818-01B1-4C3B-82B5-B3D61A6AB1F7}"/>
              </a:ext>
            </a:extLst>
          </p:cNvPr>
          <p:cNvSpPr/>
          <p:nvPr/>
        </p:nvSpPr>
        <p:spPr>
          <a:xfrm>
            <a:off x="-1849513" y="866274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الكنترول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2C913-4CFE-4FA0-9028-BC9D66D37E7F}"/>
              </a:ext>
            </a:extLst>
          </p:cNvPr>
          <p:cNvSpPr/>
          <p:nvPr/>
        </p:nvSpPr>
        <p:spPr>
          <a:xfrm>
            <a:off x="-1849512" y="8192477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6411628" y="-1382023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7805897" y="-123490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7305597" y="-920076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E059D6-61E2-46EA-8595-0C7A2597EC0D}"/>
              </a:ext>
            </a:extLst>
          </p:cNvPr>
          <p:cNvSpPr/>
          <p:nvPr/>
        </p:nvSpPr>
        <p:spPr>
          <a:xfrm>
            <a:off x="11319984" y="6758259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الامر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34422C-0A6C-4132-B94B-AA7DEE138A0F}"/>
              </a:ext>
            </a:extLst>
          </p:cNvPr>
          <p:cNvSpPr/>
          <p:nvPr/>
        </p:nvSpPr>
        <p:spPr>
          <a:xfrm>
            <a:off x="6786862" y="1834566"/>
            <a:ext cx="1971073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المرحلة الدراسية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133356-A50B-4B7A-BEA7-B15B8DBE25DD}"/>
              </a:ext>
            </a:extLst>
          </p:cNvPr>
          <p:cNvSpPr/>
          <p:nvPr/>
        </p:nvSpPr>
        <p:spPr>
          <a:xfrm>
            <a:off x="2275323" y="3209925"/>
            <a:ext cx="1793284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47524E-79EE-4D95-B93A-1EF4D503427C}"/>
              </a:ext>
            </a:extLst>
          </p:cNvPr>
          <p:cNvSpPr/>
          <p:nvPr/>
        </p:nvSpPr>
        <p:spPr>
          <a:xfrm>
            <a:off x="1139995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النشاط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97C9D1-2454-4378-8E02-3F8B5D5CD89F}"/>
              </a:ext>
            </a:extLst>
          </p:cNvPr>
          <p:cNvSpPr/>
          <p:nvPr/>
        </p:nvSpPr>
        <p:spPr>
          <a:xfrm>
            <a:off x="4264305" y="529003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المادة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8F80A0-1249-4FAA-BA0C-5D4F85CFA217}"/>
              </a:ext>
            </a:extLst>
          </p:cNvPr>
          <p:cNvSpPr/>
          <p:nvPr/>
        </p:nvSpPr>
        <p:spPr>
          <a:xfrm>
            <a:off x="11372547" y="5490670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EF5DB8-5D2B-4367-BAD1-3415DCB588A1}"/>
              </a:ext>
            </a:extLst>
          </p:cNvPr>
          <p:cNvSpPr/>
          <p:nvPr/>
        </p:nvSpPr>
        <p:spPr>
          <a:xfrm>
            <a:off x="713563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10A6E0-F3DE-4BB8-8C09-BBE6218EAD8A}"/>
              </a:ext>
            </a:extLst>
          </p:cNvPr>
          <p:cNvSpPr/>
          <p:nvPr/>
        </p:nvSpPr>
        <p:spPr>
          <a:xfrm>
            <a:off x="5138102" y="1015525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الشعبة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E10CE9-E970-4706-ADFF-0FAD249B7CFD}"/>
              </a:ext>
            </a:extLst>
          </p:cNvPr>
          <p:cNvSpPr/>
          <p:nvPr/>
        </p:nvSpPr>
        <p:spPr>
          <a:xfrm>
            <a:off x="5838364" y="7318339"/>
            <a:ext cx="1360771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F317E6-0B7D-4680-BF20-F8521EA48CA8}"/>
              </a:ext>
            </a:extLst>
          </p:cNvPr>
          <p:cNvSpPr/>
          <p:nvPr/>
        </p:nvSpPr>
        <p:spPr>
          <a:xfrm>
            <a:off x="675197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A23532-DE0D-4EE6-B611-17BB176B9B08}"/>
              </a:ext>
            </a:extLst>
          </p:cNvPr>
          <p:cNvSpPr/>
          <p:nvPr/>
        </p:nvSpPr>
        <p:spPr>
          <a:xfrm>
            <a:off x="362461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D4A88D4-4DAB-4445-AA17-E5D8CD16373A}"/>
              </a:ext>
            </a:extLst>
          </p:cNvPr>
          <p:cNvSpPr/>
          <p:nvPr/>
        </p:nvSpPr>
        <p:spPr>
          <a:xfrm>
            <a:off x="493379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19495F-BC39-4E5B-A943-F301F474E09A}"/>
              </a:ext>
            </a:extLst>
          </p:cNvPr>
          <p:cNvCxnSpPr/>
          <p:nvPr/>
        </p:nvCxnSpPr>
        <p:spPr>
          <a:xfrm>
            <a:off x="8152225" y="-951424"/>
            <a:ext cx="0" cy="1070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9DD755-0075-45F8-84AF-994040677649}"/>
              </a:ext>
            </a:extLst>
          </p:cNvPr>
          <p:cNvGrpSpPr/>
          <p:nvPr/>
        </p:nvGrpSpPr>
        <p:grpSpPr>
          <a:xfrm>
            <a:off x="14635385" y="1905755"/>
            <a:ext cx="444965" cy="1276985"/>
            <a:chOff x="11769023" y="4213685"/>
            <a:chExt cx="444965" cy="127698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39DA49-D999-453C-85B2-3690E2E78996}"/>
                </a:ext>
              </a:extLst>
            </p:cNvPr>
            <p:cNvGrpSpPr/>
            <p:nvPr/>
          </p:nvGrpSpPr>
          <p:grpSpPr>
            <a:xfrm>
              <a:off x="11836801" y="4213685"/>
              <a:ext cx="377187" cy="1276985"/>
              <a:chOff x="11836801" y="4213685"/>
              <a:chExt cx="377187" cy="127698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B2C7A78-E3C7-48B1-8387-A9E504DB23C9}"/>
                  </a:ext>
                </a:extLst>
              </p:cNvPr>
              <p:cNvCxnSpPr>
                <a:cxnSpLocks/>
                <a:stCxn id="27" idx="2"/>
                <a:endCxn id="29" idx="0"/>
              </p:cNvCxnSpPr>
              <p:nvPr/>
            </p:nvCxnSpPr>
            <p:spPr>
              <a:xfrm flipH="1">
                <a:off x="12009310" y="4213685"/>
                <a:ext cx="27409" cy="12769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0D79C90C-D746-42B4-9F5E-29A4EFEA48BC}"/>
                  </a:ext>
                </a:extLst>
              </p:cNvPr>
              <p:cNvSpPr/>
              <p:nvPr/>
            </p:nvSpPr>
            <p:spPr>
              <a:xfrm>
                <a:off x="11836801" y="45425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686D2A5-707A-4B08-A129-013161AADF79}"/>
                </a:ext>
              </a:extLst>
            </p:cNvPr>
            <p:cNvSpPr/>
            <p:nvPr/>
          </p:nvSpPr>
          <p:spPr>
            <a:xfrm>
              <a:off x="11781723" y="42576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94AEBB6-5746-48C6-BA3E-A01A519AA35E}"/>
                </a:ext>
              </a:extLst>
            </p:cNvPr>
            <p:cNvSpPr/>
            <p:nvPr/>
          </p:nvSpPr>
          <p:spPr>
            <a:xfrm>
              <a:off x="11769023" y="52419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39417D-C0DF-49B1-ABA8-895719743769}"/>
              </a:ext>
            </a:extLst>
          </p:cNvPr>
          <p:cNvSpPr/>
          <p:nvPr/>
        </p:nvSpPr>
        <p:spPr>
          <a:xfrm>
            <a:off x="12847461" y="2400127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EF188F-2E32-40FE-A60A-AC59949B9E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72400" y="6975080"/>
            <a:ext cx="840673" cy="7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7DB52E-6ECA-4C6F-8AE4-08AD90A0B371}"/>
              </a:ext>
            </a:extLst>
          </p:cNvPr>
          <p:cNvGrpSpPr/>
          <p:nvPr/>
        </p:nvGrpSpPr>
        <p:grpSpPr>
          <a:xfrm rot="16200000">
            <a:off x="7952891" y="6497180"/>
            <a:ext cx="507583" cy="2015097"/>
            <a:chOff x="11843944" y="4272764"/>
            <a:chExt cx="507583" cy="20742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4AE5FBF-61E7-4A0D-BB90-49E83C5BCBE5}"/>
                </a:ext>
              </a:extLst>
            </p:cNvPr>
            <p:cNvGrpSpPr/>
            <p:nvPr/>
          </p:nvGrpSpPr>
          <p:grpSpPr>
            <a:xfrm>
              <a:off x="11843944" y="4272764"/>
              <a:ext cx="377187" cy="2074264"/>
              <a:chOff x="11843944" y="4272764"/>
              <a:chExt cx="377187" cy="207426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DDD64D1-D039-46CC-93F6-DD1B54DE2DF8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rot="5400000">
                <a:off x="11006472" y="5298830"/>
                <a:ext cx="2074264" cy="2213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C92B43A4-2984-415F-8937-A80719318185}"/>
                  </a:ext>
                </a:extLst>
              </p:cNvPr>
              <p:cNvSpPr/>
              <p:nvPr/>
            </p:nvSpPr>
            <p:spPr>
              <a:xfrm>
                <a:off x="11843944" y="4995981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3AB54E6-592B-40E5-9BC3-46DF4B6F104B}"/>
                </a:ext>
              </a:extLst>
            </p:cNvPr>
            <p:cNvSpPr/>
            <p:nvPr/>
          </p:nvSpPr>
          <p:spPr>
            <a:xfrm rot="5400000">
              <a:off x="12096047" y="4386000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95DDF4C-BDEF-4F3B-A5BA-745B14529394}"/>
                </a:ext>
              </a:extLst>
            </p:cNvPr>
            <p:cNvSpPr/>
            <p:nvPr/>
          </p:nvSpPr>
          <p:spPr>
            <a:xfrm rot="5400000">
              <a:off x="12150023" y="6099184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D041D6-1D3E-437D-89CD-CF0093AA07ED}"/>
              </a:ext>
            </a:extLst>
          </p:cNvPr>
          <p:cNvCxnSpPr>
            <a:cxnSpLocks/>
          </p:cNvCxnSpPr>
          <p:nvPr/>
        </p:nvCxnSpPr>
        <p:spPr>
          <a:xfrm flipV="1">
            <a:off x="9224437" y="7215662"/>
            <a:ext cx="0" cy="3623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66ADCAF-9362-42E5-B167-B0B20B595A33}"/>
              </a:ext>
            </a:extLst>
          </p:cNvPr>
          <p:cNvSpPr/>
          <p:nvPr/>
        </p:nvSpPr>
        <p:spPr>
          <a:xfrm>
            <a:off x="9214232" y="911682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الغياب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2AA6648C-0E47-4FE1-A5F1-0C14E5292D14}"/>
              </a:ext>
            </a:extLst>
          </p:cNvPr>
          <p:cNvSpPr/>
          <p:nvPr/>
        </p:nvSpPr>
        <p:spPr>
          <a:xfrm>
            <a:off x="2652896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57F346-17C0-4F55-A3CE-74505FF723DE}"/>
              </a:ext>
            </a:extLst>
          </p:cNvPr>
          <p:cNvCxnSpPr>
            <a:cxnSpLocks/>
          </p:cNvCxnSpPr>
          <p:nvPr/>
        </p:nvCxnSpPr>
        <p:spPr>
          <a:xfrm flipH="1" flipV="1">
            <a:off x="2134997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425F813-DB50-4F8D-88E0-CDD6C55C3255}"/>
              </a:ext>
            </a:extLst>
          </p:cNvPr>
          <p:cNvCxnSpPr>
            <a:cxnSpLocks/>
          </p:cNvCxnSpPr>
          <p:nvPr/>
        </p:nvCxnSpPr>
        <p:spPr>
          <a:xfrm flipV="1">
            <a:off x="3102839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AC7B2E09-4CCE-40CB-B50C-D94ACC7C3164}"/>
              </a:ext>
            </a:extLst>
          </p:cNvPr>
          <p:cNvSpPr/>
          <p:nvPr/>
        </p:nvSpPr>
        <p:spPr>
          <a:xfrm>
            <a:off x="5774865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A793BA-588A-4BE8-92E6-4996E4795BB5}"/>
              </a:ext>
            </a:extLst>
          </p:cNvPr>
          <p:cNvCxnSpPr>
            <a:cxnSpLocks/>
          </p:cNvCxnSpPr>
          <p:nvPr/>
        </p:nvCxnSpPr>
        <p:spPr>
          <a:xfrm flipH="1" flipV="1">
            <a:off x="5256966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BFCABC-8972-4F72-8B4B-CE75FC672516}"/>
              </a:ext>
            </a:extLst>
          </p:cNvPr>
          <p:cNvCxnSpPr>
            <a:cxnSpLocks/>
          </p:cNvCxnSpPr>
          <p:nvPr/>
        </p:nvCxnSpPr>
        <p:spPr>
          <a:xfrm flipV="1">
            <a:off x="6224808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1EF6AD8-1DC7-4317-B249-9A10050D8094}"/>
              </a:ext>
            </a:extLst>
          </p:cNvPr>
          <p:cNvSpPr/>
          <p:nvPr/>
        </p:nvSpPr>
        <p:spPr>
          <a:xfrm>
            <a:off x="2181461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617016E-E3D2-4DEA-B958-64624B70867D}"/>
              </a:ext>
            </a:extLst>
          </p:cNvPr>
          <p:cNvSpPr/>
          <p:nvPr/>
        </p:nvSpPr>
        <p:spPr>
          <a:xfrm>
            <a:off x="6528488" y="1025130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81A4B6F-2A46-4999-890A-D4A511F56DBA}"/>
              </a:ext>
            </a:extLst>
          </p:cNvPr>
          <p:cNvSpPr/>
          <p:nvPr/>
        </p:nvSpPr>
        <p:spPr>
          <a:xfrm>
            <a:off x="3407916" y="10236794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BE63126-A543-448E-B67C-3E04E4809EAF}"/>
              </a:ext>
            </a:extLst>
          </p:cNvPr>
          <p:cNvSpPr/>
          <p:nvPr/>
        </p:nvSpPr>
        <p:spPr>
          <a:xfrm>
            <a:off x="5316547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FBF6410-0AC6-4576-B052-8BBE0154DB2F}"/>
              </a:ext>
            </a:extLst>
          </p:cNvPr>
          <p:cNvSpPr/>
          <p:nvPr/>
        </p:nvSpPr>
        <p:spPr>
          <a:xfrm>
            <a:off x="2535202" y="773356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الترم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1BBBE6-60D9-40E8-95A3-FF3494F3E1EE}"/>
              </a:ext>
            </a:extLst>
          </p:cNvPr>
          <p:cNvCxnSpPr>
            <a:cxnSpLocks/>
          </p:cNvCxnSpPr>
          <p:nvPr/>
        </p:nvCxnSpPr>
        <p:spPr>
          <a:xfrm flipV="1">
            <a:off x="7264499" y="4174821"/>
            <a:ext cx="2602" cy="1384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AA7E17B-EF5F-464A-8D10-393C38C6BFD8}"/>
              </a:ext>
            </a:extLst>
          </p:cNvPr>
          <p:cNvCxnSpPr>
            <a:cxnSpLocks/>
          </p:cNvCxnSpPr>
          <p:nvPr/>
        </p:nvCxnSpPr>
        <p:spPr>
          <a:xfrm flipH="1">
            <a:off x="6506049" y="7777250"/>
            <a:ext cx="1" cy="2134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8365A5E-F0BB-47BF-A068-83AF589ED7B5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3171965" y="3668836"/>
            <a:ext cx="0" cy="40647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4BFDBC6-A034-4F15-92BB-065D878433C2}"/>
              </a:ext>
            </a:extLst>
          </p:cNvPr>
          <p:cNvSpPr/>
          <p:nvPr/>
        </p:nvSpPr>
        <p:spPr>
          <a:xfrm>
            <a:off x="6671817" y="782016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90FA41D-0BEF-405C-827E-5D7CC28EBDC4}"/>
              </a:ext>
            </a:extLst>
          </p:cNvPr>
          <p:cNvSpPr/>
          <p:nvPr/>
        </p:nvSpPr>
        <p:spPr>
          <a:xfrm>
            <a:off x="3887252" y="7736709"/>
            <a:ext cx="197067" cy="172135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FE5F6A0-7FCB-4A5C-8A44-5E381F23AC3A}"/>
              </a:ext>
            </a:extLst>
          </p:cNvPr>
          <p:cNvSpPr/>
          <p:nvPr/>
        </p:nvSpPr>
        <p:spPr>
          <a:xfrm>
            <a:off x="3255516" y="3741650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986D8D6-0F6B-49F1-9BA7-18A8A39D6822}"/>
              </a:ext>
            </a:extLst>
          </p:cNvPr>
          <p:cNvSpPr/>
          <p:nvPr/>
        </p:nvSpPr>
        <p:spPr>
          <a:xfrm>
            <a:off x="3270025" y="744279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F859F142-0B46-4BCB-A07C-15E90FA14463}"/>
              </a:ext>
            </a:extLst>
          </p:cNvPr>
          <p:cNvSpPr/>
          <p:nvPr/>
        </p:nvSpPr>
        <p:spPr>
          <a:xfrm>
            <a:off x="2945182" y="5241925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1D42C0-1880-4CC3-93F2-BF7B85D6636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 flipV="1">
            <a:off x="3808728" y="7963022"/>
            <a:ext cx="2719760" cy="21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99CCC6-B77D-4957-96A2-2B4C560FB3A2}"/>
              </a:ext>
            </a:extLst>
          </p:cNvPr>
          <p:cNvCxnSpPr>
            <a:cxnSpLocks/>
          </p:cNvCxnSpPr>
          <p:nvPr/>
        </p:nvCxnSpPr>
        <p:spPr>
          <a:xfrm flipH="1">
            <a:off x="5537832" y="5519491"/>
            <a:ext cx="172926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C6D57BF-583A-4DFC-B21D-53B49A686706}"/>
              </a:ext>
            </a:extLst>
          </p:cNvPr>
          <p:cNvSpPr/>
          <p:nvPr/>
        </p:nvSpPr>
        <p:spPr>
          <a:xfrm>
            <a:off x="6949147" y="427215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8B949A9-235B-43D4-B507-E539AE587261}"/>
              </a:ext>
            </a:extLst>
          </p:cNvPr>
          <p:cNvSpPr/>
          <p:nvPr/>
        </p:nvSpPr>
        <p:spPr>
          <a:xfrm>
            <a:off x="5592787" y="524751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F3DC8D55-79E4-4783-9C86-264FD2F28E9E}"/>
              </a:ext>
            </a:extLst>
          </p:cNvPr>
          <p:cNvSpPr/>
          <p:nvPr/>
        </p:nvSpPr>
        <p:spPr>
          <a:xfrm>
            <a:off x="4719141" y="7649580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8B1FF7D-F4F9-4488-AFD2-4E6A550193D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901068" y="5748947"/>
            <a:ext cx="0" cy="5517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C72D014-438B-46EB-B000-D08BE43E13E4}"/>
              </a:ext>
            </a:extLst>
          </p:cNvPr>
          <p:cNvCxnSpPr>
            <a:cxnSpLocks/>
          </p:cNvCxnSpPr>
          <p:nvPr/>
        </p:nvCxnSpPr>
        <p:spPr>
          <a:xfrm flipV="1">
            <a:off x="12015660" y="5949581"/>
            <a:ext cx="0" cy="3606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37EED27-0A91-4B65-82B4-488FB3C96252}"/>
              </a:ext>
            </a:extLst>
          </p:cNvPr>
          <p:cNvGrpSpPr/>
          <p:nvPr/>
        </p:nvGrpSpPr>
        <p:grpSpPr>
          <a:xfrm>
            <a:off x="7578983" y="2293477"/>
            <a:ext cx="513025" cy="1461297"/>
            <a:chOff x="7578983" y="2293477"/>
            <a:chExt cx="513025" cy="146129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6B6E7F4-736C-4256-92BB-6ED92A9685C9}"/>
                </a:ext>
              </a:extLst>
            </p:cNvPr>
            <p:cNvGrpSpPr/>
            <p:nvPr/>
          </p:nvGrpSpPr>
          <p:grpSpPr>
            <a:xfrm>
              <a:off x="7578983" y="2293477"/>
              <a:ext cx="513025" cy="1461297"/>
              <a:chOff x="7588509" y="2293477"/>
              <a:chExt cx="513025" cy="146129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D0F105-F9ED-48A3-82C5-EB0967109FE0}"/>
                  </a:ext>
                </a:extLst>
              </p:cNvPr>
              <p:cNvCxnSpPr>
                <a:cxnSpLocks/>
                <a:stCxn id="25" idx="2"/>
                <a:endCxn id="30" idx="0"/>
              </p:cNvCxnSpPr>
              <p:nvPr/>
            </p:nvCxnSpPr>
            <p:spPr>
              <a:xfrm>
                <a:off x="7772399" y="2293477"/>
                <a:ext cx="0" cy="14612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7FBB183-4F79-431A-B870-10EA2BE67D64}"/>
                  </a:ext>
                </a:extLst>
              </p:cNvPr>
              <p:cNvSpPr/>
              <p:nvPr/>
            </p:nvSpPr>
            <p:spPr>
              <a:xfrm>
                <a:off x="7913810" y="2328964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YE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</a:p>
            </p:txBody>
          </p:sp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B1E9149F-2AA8-4E91-BA58-98169973285B}"/>
                  </a:ext>
                </a:extLst>
              </p:cNvPr>
              <p:cNvSpPr/>
              <p:nvPr/>
            </p:nvSpPr>
            <p:spPr>
              <a:xfrm>
                <a:off x="7588509" y="2677370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400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32E2DBA-753A-46E4-BF82-82134A8BE96C}"/>
                  </a:ext>
                </a:extLst>
              </p:cNvPr>
              <p:cNvSpPr/>
              <p:nvPr/>
            </p:nvSpPr>
            <p:spPr>
              <a:xfrm>
                <a:off x="7885199" y="348041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198B086-1BD9-469C-BE58-E46EB7859538}"/>
                </a:ext>
              </a:extLst>
            </p:cNvPr>
            <p:cNvSpPr txBox="1"/>
            <p:nvPr/>
          </p:nvSpPr>
          <p:spPr>
            <a:xfrm>
              <a:off x="7599192" y="2819994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E9D71CE-33FC-435D-9854-FB3E082A4B61}"/>
              </a:ext>
            </a:extLst>
          </p:cNvPr>
          <p:cNvSpPr txBox="1"/>
          <p:nvPr/>
        </p:nvSpPr>
        <p:spPr>
          <a:xfrm>
            <a:off x="8764176" y="2659478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BA247C5-B563-4C03-88F8-9BDDC8DA2DDD}"/>
              </a:ext>
            </a:extLst>
          </p:cNvPr>
          <p:cNvGrpSpPr/>
          <p:nvPr/>
        </p:nvGrpSpPr>
        <p:grpSpPr>
          <a:xfrm>
            <a:off x="5582771" y="1436447"/>
            <a:ext cx="1552865" cy="2819192"/>
            <a:chOff x="5582771" y="1436447"/>
            <a:chExt cx="1552865" cy="28191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D59841F-DC2D-4A78-9B99-F1202092CD00}"/>
                </a:ext>
              </a:extLst>
            </p:cNvPr>
            <p:cNvGrpSpPr/>
            <p:nvPr/>
          </p:nvGrpSpPr>
          <p:grpSpPr>
            <a:xfrm>
              <a:off x="5586270" y="1436447"/>
              <a:ext cx="1549366" cy="2819192"/>
              <a:chOff x="5586270" y="1436447"/>
              <a:chExt cx="1549366" cy="281919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62CAB51-AA19-4905-B6E3-268FD8371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4865" y="1436447"/>
                <a:ext cx="0" cy="24745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079B2AB-452C-45DD-B87B-18A20664BCA5}"/>
                  </a:ext>
                </a:extLst>
              </p:cNvPr>
              <p:cNvCxnSpPr>
                <a:cxnSpLocks/>
                <a:stCxn id="60" idx="3"/>
                <a:endCxn id="30" idx="1"/>
              </p:cNvCxnSpPr>
              <p:nvPr/>
            </p:nvCxnSpPr>
            <p:spPr>
              <a:xfrm flipV="1">
                <a:off x="5963457" y="3984230"/>
                <a:ext cx="1172179" cy="51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49154DB7-5E1D-4CB5-A33A-63099426D689}"/>
                  </a:ext>
                </a:extLst>
              </p:cNvPr>
              <p:cNvSpPr/>
              <p:nvPr/>
            </p:nvSpPr>
            <p:spPr>
              <a:xfrm>
                <a:off x="5586270" y="3723084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47A713B-F962-45C8-8AE9-4F6A1DE5A7C5}"/>
                  </a:ext>
                </a:extLst>
              </p:cNvPr>
              <p:cNvSpPr/>
              <p:nvPr/>
            </p:nvSpPr>
            <p:spPr>
              <a:xfrm>
                <a:off x="6905915" y="371797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YE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2065D0-04EA-448B-8C18-EA23F0D616AA}"/>
                  </a:ext>
                </a:extLst>
              </p:cNvPr>
              <p:cNvSpPr/>
              <p:nvPr/>
            </p:nvSpPr>
            <p:spPr>
              <a:xfrm>
                <a:off x="5915975" y="157396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3265ED3-2EEA-4569-B103-6DE1EF4B40A6}"/>
                </a:ext>
              </a:extLst>
            </p:cNvPr>
            <p:cNvSpPr txBox="1"/>
            <p:nvPr/>
          </p:nvSpPr>
          <p:spPr>
            <a:xfrm>
              <a:off x="5582771" y="3878679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7682230-3AF5-47F5-BB58-C000D01D477F}"/>
              </a:ext>
            </a:extLst>
          </p:cNvPr>
          <p:cNvGrpSpPr/>
          <p:nvPr/>
        </p:nvGrpSpPr>
        <p:grpSpPr>
          <a:xfrm>
            <a:off x="8409162" y="3695700"/>
            <a:ext cx="3026580" cy="485456"/>
            <a:chOff x="8409162" y="3695700"/>
            <a:chExt cx="3026580" cy="48545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34057ED-23FD-4B06-AEC6-EF17BF05F15A}"/>
                </a:ext>
              </a:extLst>
            </p:cNvPr>
            <p:cNvGrpSpPr/>
            <p:nvPr/>
          </p:nvGrpSpPr>
          <p:grpSpPr>
            <a:xfrm>
              <a:off x="8409162" y="3695700"/>
              <a:ext cx="3026580" cy="485456"/>
              <a:chOff x="8409162" y="3695700"/>
              <a:chExt cx="3026580" cy="48545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D22829-0690-4DB3-B431-D74F65651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162" y="3985085"/>
                <a:ext cx="302658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2B13E9A-0AC5-4A8F-9CC1-3AABAD340078}"/>
                  </a:ext>
                </a:extLst>
              </p:cNvPr>
              <p:cNvSpPr/>
              <p:nvPr/>
            </p:nvSpPr>
            <p:spPr>
              <a:xfrm>
                <a:off x="8613073" y="369570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DD4D33A-D300-4997-B1A6-3776D18B64BB}"/>
                  </a:ext>
                </a:extLst>
              </p:cNvPr>
              <p:cNvSpPr/>
              <p:nvPr/>
            </p:nvSpPr>
            <p:spPr>
              <a:xfrm>
                <a:off x="11165773" y="37115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2F0BC66-2E40-4D12-8731-3C7ECDC206C1}"/>
                  </a:ext>
                </a:extLst>
              </p:cNvPr>
              <p:cNvSpPr/>
              <p:nvPr/>
            </p:nvSpPr>
            <p:spPr>
              <a:xfrm rot="16200000">
                <a:off x="9885729" y="372628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46A44F-5E69-4DB6-8762-B67D690C9ECE}"/>
                </a:ext>
              </a:extLst>
            </p:cNvPr>
            <p:cNvSpPr txBox="1"/>
            <p:nvPr/>
          </p:nvSpPr>
          <p:spPr>
            <a:xfrm>
              <a:off x="9881776" y="3865978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E2CF5AE-3FBB-485F-9AAD-F7566C64BC6C}"/>
              </a:ext>
            </a:extLst>
          </p:cNvPr>
          <p:cNvGrpSpPr/>
          <p:nvPr/>
        </p:nvGrpSpPr>
        <p:grpSpPr>
          <a:xfrm>
            <a:off x="8131017" y="4220360"/>
            <a:ext cx="3167153" cy="1775857"/>
            <a:chOff x="8131017" y="4220360"/>
            <a:chExt cx="3167153" cy="17758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B81CA49-6CD4-453C-8273-6CF461698914}"/>
                </a:ext>
              </a:extLst>
            </p:cNvPr>
            <p:cNvGrpSpPr/>
            <p:nvPr/>
          </p:nvGrpSpPr>
          <p:grpSpPr>
            <a:xfrm>
              <a:off x="8131017" y="4220360"/>
              <a:ext cx="3167153" cy="1775857"/>
              <a:chOff x="11837594" y="4213685"/>
              <a:chExt cx="3167153" cy="177585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7BE80B8-A0B2-4907-93B2-3B05EE5A61A0}"/>
                  </a:ext>
                </a:extLst>
              </p:cNvPr>
              <p:cNvGrpSpPr/>
              <p:nvPr/>
            </p:nvGrpSpPr>
            <p:grpSpPr>
              <a:xfrm>
                <a:off x="11837594" y="4213685"/>
                <a:ext cx="377187" cy="1775857"/>
                <a:chOff x="11837594" y="4213685"/>
                <a:chExt cx="377187" cy="177585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0767F644-A0BA-409D-8010-6370C2AC7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24104" y="4213685"/>
                  <a:ext cx="12617" cy="151649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B57557A0-982B-4809-AFDE-09780AE6CE34}"/>
                    </a:ext>
                  </a:extLst>
                </p:cNvPr>
                <p:cNvSpPr/>
                <p:nvPr/>
              </p:nvSpPr>
              <p:spPr>
                <a:xfrm>
                  <a:off x="11837594" y="54569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99217377-319B-4C3B-A2D1-AB393C7B8762}"/>
                  </a:ext>
                </a:extLst>
              </p:cNvPr>
              <p:cNvSpPr/>
              <p:nvPr/>
            </p:nvSpPr>
            <p:spPr>
              <a:xfrm>
                <a:off x="12086523" y="42576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1AEE2685-D2B8-4701-9DF4-D238A26CEED9}"/>
                  </a:ext>
                </a:extLst>
              </p:cNvPr>
              <p:cNvSpPr/>
              <p:nvPr/>
            </p:nvSpPr>
            <p:spPr>
              <a:xfrm>
                <a:off x="14817023" y="54451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75FEF3F-6D6A-4709-A2D7-4212A05246A5}"/>
                </a:ext>
              </a:extLst>
            </p:cNvPr>
            <p:cNvSpPr txBox="1"/>
            <p:nvPr/>
          </p:nvSpPr>
          <p:spPr>
            <a:xfrm rot="16200000">
              <a:off x="8076731" y="5588275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</a:t>
              </a:r>
              <a:endParaRPr lang="ar-YE" sz="900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6BFB77B-9216-40AC-BAE4-B86DCE9E286E}"/>
              </a:ext>
            </a:extLst>
          </p:cNvPr>
          <p:cNvGrpSpPr/>
          <p:nvPr/>
        </p:nvGrpSpPr>
        <p:grpSpPr>
          <a:xfrm>
            <a:off x="7549177" y="4216860"/>
            <a:ext cx="956074" cy="2778735"/>
            <a:chOff x="7549177" y="4216860"/>
            <a:chExt cx="956074" cy="277873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380250F-24E0-45B2-8DE9-46BD10B80F42}"/>
                </a:ext>
              </a:extLst>
            </p:cNvPr>
            <p:cNvGrpSpPr/>
            <p:nvPr/>
          </p:nvGrpSpPr>
          <p:grpSpPr>
            <a:xfrm>
              <a:off x="7549177" y="4216860"/>
              <a:ext cx="956074" cy="2778735"/>
              <a:chOff x="11781723" y="3268320"/>
              <a:chExt cx="956074" cy="277873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2A2E9E4-D3E4-40EC-AEF3-86F4BE981D43}"/>
                  </a:ext>
                </a:extLst>
              </p:cNvPr>
              <p:cNvGrpSpPr/>
              <p:nvPr/>
            </p:nvGrpSpPr>
            <p:grpSpPr>
              <a:xfrm>
                <a:off x="11834420" y="3268320"/>
                <a:ext cx="377187" cy="2778735"/>
                <a:chOff x="11834420" y="3268320"/>
                <a:chExt cx="377187" cy="2778735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F0A7D81-D3F2-4681-908E-2EB809C14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20820" y="3268320"/>
                  <a:ext cx="0" cy="277873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BDBDB839-A0B4-47CC-A1CF-0DC9BF4F1E96}"/>
                    </a:ext>
                  </a:extLst>
                </p:cNvPr>
                <p:cNvSpPr/>
                <p:nvPr/>
              </p:nvSpPr>
              <p:spPr>
                <a:xfrm>
                  <a:off x="11834420" y="45425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D0FBB76-87D8-48F3-A458-E3C23B8C5575}"/>
                  </a:ext>
                </a:extLst>
              </p:cNvPr>
              <p:cNvSpPr/>
              <p:nvPr/>
            </p:nvSpPr>
            <p:spPr>
              <a:xfrm>
                <a:off x="11781723" y="33623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9BAFB2A3-E4A9-4B07-8565-4ECBAAA61B99}"/>
                  </a:ext>
                </a:extLst>
              </p:cNvPr>
              <p:cNvSpPr/>
              <p:nvPr/>
            </p:nvSpPr>
            <p:spPr>
              <a:xfrm>
                <a:off x="12550073" y="57943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19D10F-7B88-445E-9CFB-26CE8B74BD9E}"/>
                </a:ext>
              </a:extLst>
            </p:cNvPr>
            <p:cNvSpPr txBox="1"/>
            <p:nvPr/>
          </p:nvSpPr>
          <p:spPr>
            <a:xfrm rot="16200000">
              <a:off x="7535300" y="5629349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Study</a:t>
              </a:r>
              <a:endParaRPr lang="ar-YE" sz="9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134BB15-B49B-4E09-9513-562658E8DEE5}"/>
              </a:ext>
            </a:extLst>
          </p:cNvPr>
          <p:cNvGrpSpPr/>
          <p:nvPr/>
        </p:nvGrpSpPr>
        <p:grpSpPr>
          <a:xfrm>
            <a:off x="7079790" y="5218124"/>
            <a:ext cx="377187" cy="569135"/>
            <a:chOff x="7079790" y="5218124"/>
            <a:chExt cx="377187" cy="569135"/>
          </a:xfrm>
        </p:grpSpPr>
        <p:sp>
          <p:nvSpPr>
            <p:cNvPr id="162" name="Diamond 161">
              <a:extLst>
                <a:ext uri="{FF2B5EF4-FFF2-40B4-BE49-F238E27FC236}">
                  <a16:creationId xmlns:a16="http://schemas.microsoft.com/office/drawing/2014/main" id="{D9EB0039-E3D5-4F11-A675-8FEEE6803657}"/>
                </a:ext>
              </a:extLst>
            </p:cNvPr>
            <p:cNvSpPr/>
            <p:nvPr/>
          </p:nvSpPr>
          <p:spPr>
            <a:xfrm>
              <a:off x="7079790" y="5254704"/>
              <a:ext cx="377187" cy="532555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474AE50-B8AE-4586-834E-B0C76990EC07}"/>
                </a:ext>
              </a:extLst>
            </p:cNvPr>
            <p:cNvSpPr txBox="1"/>
            <p:nvPr/>
          </p:nvSpPr>
          <p:spPr>
            <a:xfrm rot="16200000">
              <a:off x="6974637" y="5386803"/>
              <a:ext cx="568189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belongs</a:t>
              </a:r>
              <a:endParaRPr lang="ar-YE" sz="900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03EB866-F2C7-4302-BCB8-8A80D1920823}"/>
              </a:ext>
            </a:extLst>
          </p:cNvPr>
          <p:cNvSpPr txBox="1"/>
          <p:nvPr/>
        </p:nvSpPr>
        <p:spPr>
          <a:xfrm>
            <a:off x="6827426" y="6583778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EDB03F-6980-41FD-A600-E1A19EE67ED5}"/>
              </a:ext>
            </a:extLst>
          </p:cNvPr>
          <p:cNvGrpSpPr/>
          <p:nvPr/>
        </p:nvGrpSpPr>
        <p:grpSpPr>
          <a:xfrm>
            <a:off x="4901068" y="5818131"/>
            <a:ext cx="7364164" cy="661986"/>
            <a:chOff x="4901068" y="5818131"/>
            <a:chExt cx="7364164" cy="66198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1AD1E22-F633-4A9C-B52F-FA8B26C8B32C}"/>
                </a:ext>
              </a:extLst>
            </p:cNvPr>
            <p:cNvGrpSpPr/>
            <p:nvPr/>
          </p:nvGrpSpPr>
          <p:grpSpPr>
            <a:xfrm>
              <a:off x="4901068" y="5818131"/>
              <a:ext cx="7364164" cy="661986"/>
              <a:chOff x="8107308" y="3474720"/>
              <a:chExt cx="7364164" cy="661986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5B41077-33E0-4F7F-9E14-05DB8B027A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7308" y="3941477"/>
                <a:ext cx="7135651" cy="202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3C713542-0AB3-4332-B843-94CB54A0C180}"/>
                  </a:ext>
                </a:extLst>
              </p:cNvPr>
              <p:cNvSpPr/>
              <p:nvPr/>
            </p:nvSpPr>
            <p:spPr>
              <a:xfrm>
                <a:off x="8407333" y="347472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2759A650-03AF-4F19-9344-104BB55FE1BD}"/>
                  </a:ext>
                </a:extLst>
              </p:cNvPr>
              <p:cNvSpPr/>
              <p:nvPr/>
            </p:nvSpPr>
            <p:spPr>
              <a:xfrm>
                <a:off x="15283748" y="363918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8B603A3E-8AE5-4AB1-9ADF-62FFB1297E8F}"/>
                  </a:ext>
                </a:extLst>
              </p:cNvPr>
              <p:cNvSpPr/>
              <p:nvPr/>
            </p:nvSpPr>
            <p:spPr>
              <a:xfrm rot="16200000">
                <a:off x="9885729" y="368183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C242D17-9C92-4B02-BA7E-DA2E65C3DDAB}"/>
                </a:ext>
              </a:extLst>
            </p:cNvPr>
            <p:cNvSpPr txBox="1"/>
            <p:nvPr/>
          </p:nvSpPr>
          <p:spPr>
            <a:xfrm>
              <a:off x="6594177" y="6181898"/>
              <a:ext cx="55605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teaches</a:t>
              </a:r>
              <a:endParaRPr lang="ar-YE" sz="9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1EB2E0C-5DBF-4DF6-A646-CBB9072626F4}"/>
              </a:ext>
            </a:extLst>
          </p:cNvPr>
          <p:cNvGrpSpPr/>
          <p:nvPr/>
        </p:nvGrpSpPr>
        <p:grpSpPr>
          <a:xfrm>
            <a:off x="9886599" y="6801446"/>
            <a:ext cx="1433385" cy="458745"/>
            <a:chOff x="9886599" y="6801446"/>
            <a:chExt cx="1433385" cy="45874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8B7AE8D-AC39-4908-86D1-DABB07023C24}"/>
                </a:ext>
              </a:extLst>
            </p:cNvPr>
            <p:cNvGrpSpPr/>
            <p:nvPr/>
          </p:nvGrpSpPr>
          <p:grpSpPr>
            <a:xfrm rot="16200000">
              <a:off x="10373919" y="6314126"/>
              <a:ext cx="458745" cy="1433385"/>
              <a:chOff x="11755243" y="4177830"/>
              <a:chExt cx="458745" cy="143338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5D846B7-4D7E-40CE-8A54-D2CD5F1D3A4A}"/>
                  </a:ext>
                </a:extLst>
              </p:cNvPr>
              <p:cNvGrpSpPr/>
              <p:nvPr/>
            </p:nvGrpSpPr>
            <p:grpSpPr>
              <a:xfrm>
                <a:off x="11836801" y="4177830"/>
                <a:ext cx="377187" cy="1433385"/>
                <a:chOff x="11836801" y="4177830"/>
                <a:chExt cx="377187" cy="1433385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317242-9940-4935-AE51-7EFBC008DC93}"/>
                    </a:ext>
                  </a:extLst>
                </p:cNvPr>
                <p:cNvCxnSpPr>
                  <a:cxnSpLocks/>
                  <a:stCxn id="9" idx="3"/>
                  <a:endCxn id="21" idx="1"/>
                </p:cNvCxnSpPr>
                <p:nvPr/>
              </p:nvCxnSpPr>
              <p:spPr>
                <a:xfrm rot="5400000">
                  <a:off x="11313368" y="4892181"/>
                  <a:ext cx="1433385" cy="468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C77B416E-EED2-4A98-A687-47864322EE1E}"/>
                    </a:ext>
                  </a:extLst>
                </p:cNvPr>
                <p:cNvSpPr/>
                <p:nvPr/>
              </p:nvSpPr>
              <p:spPr>
                <a:xfrm>
                  <a:off x="11836801" y="455782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A96F7284-8D00-41F4-9BA4-C939964DE8A0}"/>
                  </a:ext>
                </a:extLst>
              </p:cNvPr>
              <p:cNvSpPr/>
              <p:nvPr/>
            </p:nvSpPr>
            <p:spPr>
              <a:xfrm rot="5400000">
                <a:off x="11781722" y="425767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AC565610-F6F1-4B98-B300-921E4AAD5AA0}"/>
                  </a:ext>
                </a:extLst>
              </p:cNvPr>
              <p:cNvSpPr/>
              <p:nvPr/>
            </p:nvSpPr>
            <p:spPr>
              <a:xfrm rot="5400000">
                <a:off x="11769023" y="5241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25F45-25FB-4954-BF1C-E81C3E16F036}"/>
                </a:ext>
              </a:extLst>
            </p:cNvPr>
            <p:cNvSpPr txBox="1"/>
            <p:nvPr/>
          </p:nvSpPr>
          <p:spPr>
            <a:xfrm>
              <a:off x="10357887" y="6874665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986F5D-AC33-4A12-8466-FA23AA885C76}"/>
              </a:ext>
            </a:extLst>
          </p:cNvPr>
          <p:cNvGrpSpPr/>
          <p:nvPr/>
        </p:nvGrpSpPr>
        <p:grpSpPr>
          <a:xfrm>
            <a:off x="9295924" y="7212487"/>
            <a:ext cx="511644" cy="1898176"/>
            <a:chOff x="9295924" y="7212487"/>
            <a:chExt cx="511644" cy="189817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C686CA0-C830-401B-9A18-48B2284AFEEC}"/>
                </a:ext>
              </a:extLst>
            </p:cNvPr>
            <p:cNvGrpSpPr/>
            <p:nvPr/>
          </p:nvGrpSpPr>
          <p:grpSpPr>
            <a:xfrm>
              <a:off x="9361376" y="7212487"/>
              <a:ext cx="437446" cy="1898176"/>
              <a:chOff x="11836801" y="4213685"/>
              <a:chExt cx="437446" cy="1898176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0BE4C1E-B795-40B7-A7E3-C01A88F7A718}"/>
                  </a:ext>
                </a:extLst>
              </p:cNvPr>
              <p:cNvGrpSpPr/>
              <p:nvPr/>
            </p:nvGrpSpPr>
            <p:grpSpPr>
              <a:xfrm>
                <a:off x="11836801" y="4213685"/>
                <a:ext cx="377187" cy="1898176"/>
                <a:chOff x="11836801" y="4213685"/>
                <a:chExt cx="377187" cy="1898176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847ABC7C-EC56-461F-B9BB-471FC26E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4713" y="4213685"/>
                  <a:ext cx="22008" cy="18981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2858BF82-B27D-42E5-B779-4812C9F7E8AF}"/>
                    </a:ext>
                  </a:extLst>
                </p:cNvPr>
                <p:cNvSpPr/>
                <p:nvPr/>
              </p:nvSpPr>
              <p:spPr>
                <a:xfrm>
                  <a:off x="11836801" y="49108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600DED5-9F2D-4E33-91F7-0977ED761903}"/>
                  </a:ext>
                </a:extLst>
              </p:cNvPr>
              <p:cNvSpPr/>
              <p:nvPr/>
            </p:nvSpPr>
            <p:spPr>
              <a:xfrm>
                <a:off x="12086523" y="426529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801CE06A-2584-4A63-8BA5-BFA3A390174C}"/>
                  </a:ext>
                </a:extLst>
              </p:cNvPr>
              <p:cNvSpPr/>
              <p:nvPr/>
            </p:nvSpPr>
            <p:spPr>
              <a:xfrm>
                <a:off x="12086523" y="5876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5D4CFAD-F4F5-4567-9477-FFB442B3C564}"/>
                </a:ext>
              </a:extLst>
            </p:cNvPr>
            <p:cNvSpPr txBox="1"/>
            <p:nvPr/>
          </p:nvSpPr>
          <p:spPr>
            <a:xfrm>
              <a:off x="9295924" y="8052057"/>
              <a:ext cx="511644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C4BB9A1-3419-4C01-B25F-23D5291A6E3A}"/>
              </a:ext>
            </a:extLst>
          </p:cNvPr>
          <p:cNvSpPr txBox="1"/>
          <p:nvPr/>
        </p:nvSpPr>
        <p:spPr>
          <a:xfrm>
            <a:off x="7965663" y="7448172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/>
              <a:t>has</a:t>
            </a:r>
            <a:endParaRPr lang="ar-YE" sz="900" dirty="0"/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1316</TotalTime>
  <Words>75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khaled khaled</cp:lastModifiedBy>
  <cp:revision>17</cp:revision>
  <dcterms:created xsi:type="dcterms:W3CDTF">2024-01-22T07:02:47Z</dcterms:created>
  <dcterms:modified xsi:type="dcterms:W3CDTF">2024-01-29T18:01:23Z</dcterms:modified>
</cp:coreProperties>
</file>