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716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3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44023"/>
            <a:ext cx="11658600" cy="541189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8164619"/>
            <a:ext cx="10287000" cy="375306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4119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35199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827617"/>
            <a:ext cx="295751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827617"/>
            <a:ext cx="870108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66740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1529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875409"/>
            <a:ext cx="11830050" cy="646620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0402786"/>
            <a:ext cx="11830050" cy="34004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8757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138083"/>
            <a:ext cx="58293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138083"/>
            <a:ext cx="58293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30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27620"/>
            <a:ext cx="1183005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810636"/>
            <a:ext cx="5802510" cy="186753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678170"/>
            <a:ext cx="580251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810636"/>
            <a:ext cx="5831087" cy="186753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678170"/>
            <a:ext cx="583108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3804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47213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051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6320"/>
            <a:ext cx="4423767" cy="36271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238167"/>
            <a:ext cx="6943725" cy="1104688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663440"/>
            <a:ext cx="4423767" cy="863959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16857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6320"/>
            <a:ext cx="4423767" cy="36271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238167"/>
            <a:ext cx="6943725" cy="1104688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663440"/>
            <a:ext cx="4423767" cy="863959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073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827620"/>
            <a:ext cx="1183005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138083"/>
            <a:ext cx="1183005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4407730"/>
            <a:ext cx="462915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7627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1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1371600" rtl="1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DFCC7-FC31-4EAB-BB74-F47F9EC5C423}"/>
              </a:ext>
            </a:extLst>
          </p:cNvPr>
          <p:cNvSpPr/>
          <p:nvPr/>
        </p:nvSpPr>
        <p:spPr>
          <a:xfrm>
            <a:off x="9352767" y="318170"/>
            <a:ext cx="1697332" cy="854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A8C3EDF-E933-4B1F-9A45-EAC8D4A8630B}"/>
              </a:ext>
            </a:extLst>
          </p:cNvPr>
          <p:cNvSpPr/>
          <p:nvPr/>
        </p:nvSpPr>
        <p:spPr>
          <a:xfrm>
            <a:off x="1669436" y="-3014442"/>
            <a:ext cx="796774" cy="1208013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sz="3188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A347C8-F99A-4A99-B8F3-7E5016B4BE39}"/>
              </a:ext>
            </a:extLst>
          </p:cNvPr>
          <p:cNvCxnSpPr>
            <a:cxnSpLocks/>
          </p:cNvCxnSpPr>
          <p:nvPr/>
        </p:nvCxnSpPr>
        <p:spPr>
          <a:xfrm>
            <a:off x="3507146" y="-2753923"/>
            <a:ext cx="0" cy="18949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582FF2-C4CE-4EB3-80A0-55F7B6FCDB3E}"/>
              </a:ext>
            </a:extLst>
          </p:cNvPr>
          <p:cNvCxnSpPr/>
          <p:nvPr/>
        </p:nvCxnSpPr>
        <p:spPr>
          <a:xfrm>
            <a:off x="4138451" y="-2753923"/>
            <a:ext cx="0" cy="18949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BC0F2-89DB-428C-B29C-32470F11ED69}"/>
              </a:ext>
            </a:extLst>
          </p:cNvPr>
          <p:cNvSpPr/>
          <p:nvPr/>
        </p:nvSpPr>
        <p:spPr>
          <a:xfrm>
            <a:off x="3252504" y="-2196411"/>
            <a:ext cx="509285" cy="528918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34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E6688A61-2C9B-4944-BA4C-9EA900431171}"/>
              </a:ext>
            </a:extLst>
          </p:cNvPr>
          <p:cNvSpPr/>
          <p:nvPr/>
        </p:nvSpPr>
        <p:spPr>
          <a:xfrm>
            <a:off x="-9053291" y="-3554459"/>
            <a:ext cx="9663266" cy="24549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sz="3188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EEF9689-7898-4F96-B5D6-CC524CD3C988}"/>
              </a:ext>
            </a:extLst>
          </p:cNvPr>
          <p:cNvSpPr/>
          <p:nvPr/>
        </p:nvSpPr>
        <p:spPr>
          <a:xfrm>
            <a:off x="8645946" y="1826215"/>
            <a:ext cx="3110974" cy="108298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770B748C-37D6-4213-91A4-6EBFC2D30B82}"/>
              </a:ext>
            </a:extLst>
          </p:cNvPr>
          <p:cNvSpPr/>
          <p:nvPr/>
        </p:nvSpPr>
        <p:spPr>
          <a:xfrm>
            <a:off x="5859480" y="-3014443"/>
            <a:ext cx="5324235" cy="20441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sz="3188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B76EAF-7080-432B-9E25-339B409230C6}"/>
              </a:ext>
            </a:extLst>
          </p:cNvPr>
          <p:cNvSpPr/>
          <p:nvPr/>
        </p:nvSpPr>
        <p:spPr>
          <a:xfrm>
            <a:off x="12290766" y="-2598094"/>
            <a:ext cx="4121965" cy="13322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4959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9D0601-12A9-4334-A44A-E0FD449E0447}"/>
              </a:ext>
            </a:extLst>
          </p:cNvPr>
          <p:cNvSpPr/>
          <p:nvPr/>
        </p:nvSpPr>
        <p:spPr>
          <a:xfrm>
            <a:off x="6019954" y="14492530"/>
            <a:ext cx="1676091" cy="8546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073CFE3-BD30-41EF-9AA9-2AF875117724}"/>
              </a:ext>
            </a:extLst>
          </p:cNvPr>
          <p:cNvSpPr/>
          <p:nvPr/>
        </p:nvSpPr>
        <p:spPr>
          <a:xfrm>
            <a:off x="8645946" y="3496375"/>
            <a:ext cx="3110974" cy="108298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عرض الطلاب في نفس الصف والعام الدراسي</a:t>
            </a:r>
          </a:p>
        </p:txBody>
      </p:sp>
      <p:sp>
        <p:nvSpPr>
          <p:cNvPr id="42" name="Diamond 41">
            <a:extLst>
              <a:ext uri="{FF2B5EF4-FFF2-40B4-BE49-F238E27FC236}">
                <a16:creationId xmlns:a16="http://schemas.microsoft.com/office/drawing/2014/main" id="{801B1379-9EB3-43A4-971F-326AD4AD50AB}"/>
              </a:ext>
            </a:extLst>
          </p:cNvPr>
          <p:cNvSpPr/>
          <p:nvPr/>
        </p:nvSpPr>
        <p:spPr>
          <a:xfrm>
            <a:off x="9377159" y="5186207"/>
            <a:ext cx="1806556" cy="15748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sz="2400" dirty="0"/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D170C0B4-3C16-4AA7-8D46-992D9CFDDBA4}"/>
              </a:ext>
            </a:extLst>
          </p:cNvPr>
          <p:cNvSpPr/>
          <p:nvPr/>
        </p:nvSpPr>
        <p:spPr>
          <a:xfrm>
            <a:off x="3507146" y="6984957"/>
            <a:ext cx="1697332" cy="15748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sz="2400"/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6C0F911C-1A75-4E1F-85C6-85F2A9F95CDF}"/>
              </a:ext>
            </a:extLst>
          </p:cNvPr>
          <p:cNvSpPr/>
          <p:nvPr/>
        </p:nvSpPr>
        <p:spPr>
          <a:xfrm>
            <a:off x="2036468" y="8868147"/>
            <a:ext cx="1697332" cy="157488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sz="240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DF00A0D-3DB1-496F-8244-B98A25829873}"/>
              </a:ext>
            </a:extLst>
          </p:cNvPr>
          <p:cNvSpPr/>
          <p:nvPr/>
        </p:nvSpPr>
        <p:spPr>
          <a:xfrm>
            <a:off x="347782" y="11216416"/>
            <a:ext cx="3110974" cy="108298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F986645-DC35-4360-B838-5CB33EEC3FB0}"/>
              </a:ext>
            </a:extLst>
          </p:cNvPr>
          <p:cNvSpPr/>
          <p:nvPr/>
        </p:nvSpPr>
        <p:spPr>
          <a:xfrm>
            <a:off x="347782" y="12854473"/>
            <a:ext cx="3110974" cy="108298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335F2A4-140C-43ED-B828-D586E377F9F3}"/>
              </a:ext>
            </a:extLst>
          </p:cNvPr>
          <p:cNvSpPr/>
          <p:nvPr/>
        </p:nvSpPr>
        <p:spPr>
          <a:xfrm>
            <a:off x="9628228" y="11771493"/>
            <a:ext cx="3110974" cy="1082980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</p:spTree>
    <p:extLst>
      <p:ext uri="{BB962C8B-B14F-4D97-AF65-F5344CB8AC3E}">
        <p14:creationId xmlns:p14="http://schemas.microsoft.com/office/powerpoint/2010/main" val="25415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khaled</dc:creator>
  <cp:lastModifiedBy>khaled khaled</cp:lastModifiedBy>
  <cp:revision>6</cp:revision>
  <dcterms:created xsi:type="dcterms:W3CDTF">2024-01-22T07:02:47Z</dcterms:created>
  <dcterms:modified xsi:type="dcterms:W3CDTF">2024-01-22T07:30:40Z</dcterms:modified>
</cp:coreProperties>
</file>