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9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6608551" y="867691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1981199" y="185520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A347C8-F99A-4A99-B8F3-7E5016B4BE39}"/>
              </a:ext>
            </a:extLst>
          </p:cNvPr>
          <p:cNvCxnSpPr>
            <a:cxnSpLocks/>
          </p:cNvCxnSpPr>
          <p:nvPr/>
        </p:nvCxnSpPr>
        <p:spPr>
          <a:xfrm>
            <a:off x="3018966" y="332637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3375468" y="332637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2875168" y="647467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E6688A61-2C9B-4944-BA4C-9EA900431171}"/>
              </a:ext>
            </a:extLst>
          </p:cNvPr>
          <p:cNvSpPr/>
          <p:nvPr/>
        </p:nvSpPr>
        <p:spPr>
          <a:xfrm>
            <a:off x="5043948" y="2610465"/>
            <a:ext cx="5456903" cy="13863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A76DD8-E33C-4ED8-88B4-C5158E402C5B}"/>
              </a:ext>
            </a:extLst>
          </p:cNvPr>
          <p:cNvSpPr/>
          <p:nvPr/>
        </p:nvSpPr>
        <p:spPr>
          <a:xfrm>
            <a:off x="1032391" y="3645471"/>
            <a:ext cx="3006627" cy="68217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B26644-5966-4912-B120-3E9883C94964}"/>
              </a:ext>
            </a:extLst>
          </p:cNvPr>
          <p:cNvSpPr/>
          <p:nvPr/>
        </p:nvSpPr>
        <p:spPr>
          <a:xfrm>
            <a:off x="1032391" y="5145313"/>
            <a:ext cx="3006627" cy="68217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5874986-18D9-40D1-A6BF-F46F6EFE26AE}"/>
              </a:ext>
            </a:extLst>
          </p:cNvPr>
          <p:cNvSpPr/>
          <p:nvPr/>
        </p:nvSpPr>
        <p:spPr>
          <a:xfrm>
            <a:off x="1032391" y="6764336"/>
            <a:ext cx="3006627" cy="68217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EEF9689-7898-4F96-B5D6-CC524CD3C988}"/>
              </a:ext>
            </a:extLst>
          </p:cNvPr>
          <p:cNvSpPr/>
          <p:nvPr/>
        </p:nvSpPr>
        <p:spPr>
          <a:xfrm>
            <a:off x="10500851" y="5985561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718DDBF0-F057-49C5-A67A-8756F1E44BF3}"/>
              </a:ext>
            </a:extLst>
          </p:cNvPr>
          <p:cNvSpPr/>
          <p:nvPr/>
        </p:nvSpPr>
        <p:spPr>
          <a:xfrm>
            <a:off x="10500851" y="7666055"/>
            <a:ext cx="3006628" cy="13863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259A63-0F69-436C-8B53-7589642A5684}"/>
              </a:ext>
            </a:extLst>
          </p:cNvPr>
          <p:cNvSpPr/>
          <p:nvPr/>
        </p:nvSpPr>
        <p:spPr>
          <a:xfrm>
            <a:off x="6608550" y="9728935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8080C721-73DD-47AE-A14F-EEDA8E61E5A6}"/>
              </a:ext>
            </a:extLst>
          </p:cNvPr>
          <p:cNvSpPr/>
          <p:nvPr/>
        </p:nvSpPr>
        <p:spPr>
          <a:xfrm>
            <a:off x="10500851" y="4305067"/>
            <a:ext cx="3006627" cy="11543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khaled khaled</cp:lastModifiedBy>
  <cp:revision>3</cp:revision>
  <dcterms:created xsi:type="dcterms:W3CDTF">2024-01-22T07:02:47Z</dcterms:created>
  <dcterms:modified xsi:type="dcterms:W3CDTF">2024-01-22T07:21:38Z</dcterms:modified>
</cp:coreProperties>
</file>