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5448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4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08" y="708"/>
      </p:cViewPr>
      <p:guideLst>
        <p:guide orient="horz" pos="3456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795781"/>
            <a:ext cx="1321308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763261"/>
            <a:ext cx="116586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19062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88336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84200"/>
            <a:ext cx="3351848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84200"/>
            <a:ext cx="9861233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85833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44388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735583"/>
            <a:ext cx="1340739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7343143"/>
            <a:ext cx="1340739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93512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921000"/>
            <a:ext cx="66065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921000"/>
            <a:ext cx="66065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82791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84202"/>
            <a:ext cx="1340739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689861"/>
            <a:ext cx="6576178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4008120"/>
            <a:ext cx="657617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689861"/>
            <a:ext cx="6608565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4008120"/>
            <a:ext cx="6608565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9458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28631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48938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31520"/>
            <a:ext cx="5013603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579882"/>
            <a:ext cx="7869555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291840"/>
            <a:ext cx="5013603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82901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31520"/>
            <a:ext cx="5013603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579882"/>
            <a:ext cx="7869555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291840"/>
            <a:ext cx="5013603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11082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84202"/>
            <a:ext cx="1340739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921000"/>
            <a:ext cx="1340739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0170162"/>
            <a:ext cx="34975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0170162"/>
            <a:ext cx="524637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0170162"/>
            <a:ext cx="34975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04445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1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r" defTabSz="1463040" rtl="1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FDFCC7-FC31-4EAB-BB74-F47F9EC5C423}"/>
              </a:ext>
            </a:extLst>
          </p:cNvPr>
          <p:cNvSpPr/>
          <p:nvPr/>
        </p:nvSpPr>
        <p:spPr>
          <a:xfrm>
            <a:off x="3910587" y="-1276353"/>
            <a:ext cx="1556715" cy="45891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الصلاحيات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19E807-00FC-4615-98FD-7B8DBC8FE71B}"/>
              </a:ext>
            </a:extLst>
          </p:cNvPr>
          <p:cNvSpPr/>
          <p:nvPr/>
        </p:nvSpPr>
        <p:spPr>
          <a:xfrm>
            <a:off x="-1849512" y="1605111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المجموعات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81D7DF-7680-432B-ABF0-F4CA6D436875}"/>
              </a:ext>
            </a:extLst>
          </p:cNvPr>
          <p:cNvSpPr/>
          <p:nvPr/>
        </p:nvSpPr>
        <p:spPr>
          <a:xfrm>
            <a:off x="-1849512" y="2278314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المستخدمين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C7D85F-30E1-4D30-BC3C-73DA7DA0E83F}"/>
              </a:ext>
            </a:extLst>
          </p:cNvPr>
          <p:cNvSpPr/>
          <p:nvPr/>
        </p:nvSpPr>
        <p:spPr>
          <a:xfrm>
            <a:off x="-1849512" y="2971226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العام الدراسي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7CBA77-F077-4D47-BFA4-F2AAB0790014}"/>
              </a:ext>
            </a:extLst>
          </p:cNvPr>
          <p:cNvSpPr/>
          <p:nvPr/>
        </p:nvSpPr>
        <p:spPr>
          <a:xfrm>
            <a:off x="8613073" y="6753576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الطالب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95C9E8-F76A-4E32-8A49-C1F38111759A}"/>
              </a:ext>
            </a:extLst>
          </p:cNvPr>
          <p:cNvSpPr/>
          <p:nvPr/>
        </p:nvSpPr>
        <p:spPr>
          <a:xfrm>
            <a:off x="-1849512" y="4446976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الصف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9E66FB-A15B-4906-8FA4-A2607F6B6795}"/>
              </a:ext>
            </a:extLst>
          </p:cNvPr>
          <p:cNvSpPr/>
          <p:nvPr/>
        </p:nvSpPr>
        <p:spPr>
          <a:xfrm>
            <a:off x="-1849512" y="5167050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المواد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C7F26B-6F8C-48C9-9808-6D634CB9EFAE}"/>
              </a:ext>
            </a:extLst>
          </p:cNvPr>
          <p:cNvSpPr/>
          <p:nvPr/>
        </p:nvSpPr>
        <p:spPr>
          <a:xfrm>
            <a:off x="-1849512" y="5726902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المدرس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1DCF3A7-65E7-4EA9-9C41-0595041FAA45}"/>
              </a:ext>
            </a:extLst>
          </p:cNvPr>
          <p:cNvSpPr/>
          <p:nvPr/>
        </p:nvSpPr>
        <p:spPr>
          <a:xfrm>
            <a:off x="-1849512" y="6300651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ولي الأمر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045E33E-1F64-4F6D-949C-8CBCB3C1DE0A}"/>
              </a:ext>
            </a:extLst>
          </p:cNvPr>
          <p:cNvSpPr/>
          <p:nvPr/>
        </p:nvSpPr>
        <p:spPr>
          <a:xfrm>
            <a:off x="-1849512" y="6910503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الغياب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F24818-01B1-4C3B-82B5-B3D61A6AB1F7}"/>
              </a:ext>
            </a:extLst>
          </p:cNvPr>
          <p:cNvSpPr/>
          <p:nvPr/>
        </p:nvSpPr>
        <p:spPr>
          <a:xfrm>
            <a:off x="-1849513" y="866274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الكنترول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F02C913-4CFE-4FA0-9028-BC9D66D37E7F}"/>
              </a:ext>
            </a:extLst>
          </p:cNvPr>
          <p:cNvSpPr/>
          <p:nvPr/>
        </p:nvSpPr>
        <p:spPr>
          <a:xfrm>
            <a:off x="-1849512" y="8192477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الدرجات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BA8C3EDF-E933-4B1F-9A45-EAC8D4A8630B}"/>
              </a:ext>
            </a:extLst>
          </p:cNvPr>
          <p:cNvSpPr/>
          <p:nvPr/>
        </p:nvSpPr>
        <p:spPr>
          <a:xfrm>
            <a:off x="6411628" y="-1382023"/>
            <a:ext cx="449943" cy="68217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582FF2-C4CE-4EB3-80A0-55F7B6FCDB3E}"/>
              </a:ext>
            </a:extLst>
          </p:cNvPr>
          <p:cNvCxnSpPr/>
          <p:nvPr/>
        </p:nvCxnSpPr>
        <p:spPr>
          <a:xfrm>
            <a:off x="7805897" y="-1234906"/>
            <a:ext cx="0" cy="107010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FCBC0F2-89DB-428C-B29C-32470F11ED69}"/>
              </a:ext>
            </a:extLst>
          </p:cNvPr>
          <p:cNvSpPr/>
          <p:nvPr/>
        </p:nvSpPr>
        <p:spPr>
          <a:xfrm>
            <a:off x="7305597" y="-920076"/>
            <a:ext cx="287596" cy="298683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9E059D6-61E2-46EA-8595-0C7A2597EC0D}"/>
              </a:ext>
            </a:extLst>
          </p:cNvPr>
          <p:cNvSpPr/>
          <p:nvPr/>
        </p:nvSpPr>
        <p:spPr>
          <a:xfrm>
            <a:off x="11319984" y="6758259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ولي الامر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C34422C-0A6C-4132-B94B-AA7DEE138A0F}"/>
              </a:ext>
            </a:extLst>
          </p:cNvPr>
          <p:cNvSpPr/>
          <p:nvPr/>
        </p:nvSpPr>
        <p:spPr>
          <a:xfrm>
            <a:off x="6786862" y="1834566"/>
            <a:ext cx="1971073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المرحلة الدراسية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3133356-A50B-4B7A-BEA7-B15B8DBE25DD}"/>
              </a:ext>
            </a:extLst>
          </p:cNvPr>
          <p:cNvSpPr/>
          <p:nvPr/>
        </p:nvSpPr>
        <p:spPr>
          <a:xfrm>
            <a:off x="2802290" y="9539992"/>
            <a:ext cx="1793284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العام الدراسي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647524E-79EE-4D95-B93A-1EF4D503427C}"/>
              </a:ext>
            </a:extLst>
          </p:cNvPr>
          <p:cNvSpPr/>
          <p:nvPr/>
        </p:nvSpPr>
        <p:spPr>
          <a:xfrm>
            <a:off x="11399956" y="3754774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المادة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197C9D1-2454-4378-8E02-3F8B5D5CD89F}"/>
              </a:ext>
            </a:extLst>
          </p:cNvPr>
          <p:cNvSpPr/>
          <p:nvPr/>
        </p:nvSpPr>
        <p:spPr>
          <a:xfrm>
            <a:off x="3132230" y="8192476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النشاط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58F80A0-1249-4FAA-BA0C-5D4F85CFA217}"/>
              </a:ext>
            </a:extLst>
          </p:cNvPr>
          <p:cNvSpPr/>
          <p:nvPr/>
        </p:nvSpPr>
        <p:spPr>
          <a:xfrm>
            <a:off x="11372547" y="5490670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المدرس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6EF5DB8-5D2B-4367-BAD1-3415DCB588A1}"/>
              </a:ext>
            </a:extLst>
          </p:cNvPr>
          <p:cNvSpPr/>
          <p:nvPr/>
        </p:nvSpPr>
        <p:spPr>
          <a:xfrm>
            <a:off x="7135636" y="3754774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الصف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10A6E0-F3DE-4BB8-8C09-BBE6218EAD8A}"/>
              </a:ext>
            </a:extLst>
          </p:cNvPr>
          <p:cNvSpPr/>
          <p:nvPr/>
        </p:nvSpPr>
        <p:spPr>
          <a:xfrm>
            <a:off x="5138102" y="1015525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الشعبة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E10CE9-E970-4706-ADFF-0FAD249B7CFD}"/>
              </a:ext>
            </a:extLst>
          </p:cNvPr>
          <p:cNvSpPr/>
          <p:nvPr/>
        </p:nvSpPr>
        <p:spPr>
          <a:xfrm>
            <a:off x="5774865" y="7318339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الغياب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D7B7042-8445-4259-AA2E-A62F99A98293}"/>
              </a:ext>
            </a:extLst>
          </p:cNvPr>
          <p:cNvSpPr/>
          <p:nvPr/>
        </p:nvSpPr>
        <p:spPr>
          <a:xfrm>
            <a:off x="11956747" y="9180170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الدرجات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3F317E6-0B7D-4680-BF20-F8521EA48CA8}"/>
              </a:ext>
            </a:extLst>
          </p:cNvPr>
          <p:cNvSpPr/>
          <p:nvPr/>
        </p:nvSpPr>
        <p:spPr>
          <a:xfrm>
            <a:off x="12673482" y="10513889"/>
            <a:ext cx="1641618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الصلاحيات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1A23532-DE0D-4EE6-B611-17BB176B9B08}"/>
              </a:ext>
            </a:extLst>
          </p:cNvPr>
          <p:cNvSpPr/>
          <p:nvPr/>
        </p:nvSpPr>
        <p:spPr>
          <a:xfrm>
            <a:off x="10430687" y="10513888"/>
            <a:ext cx="1641618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المجموعات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D4A88D4-4DAB-4445-AA17-E5D8CD16373A}"/>
              </a:ext>
            </a:extLst>
          </p:cNvPr>
          <p:cNvSpPr/>
          <p:nvPr/>
        </p:nvSpPr>
        <p:spPr>
          <a:xfrm>
            <a:off x="7979988" y="10513887"/>
            <a:ext cx="1641618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المستخدمين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6B6E7F4-736C-4256-92BB-6ED92A9685C9}"/>
              </a:ext>
            </a:extLst>
          </p:cNvPr>
          <p:cNvGrpSpPr/>
          <p:nvPr/>
        </p:nvGrpSpPr>
        <p:grpSpPr>
          <a:xfrm>
            <a:off x="7621850" y="2328964"/>
            <a:ext cx="479684" cy="1425810"/>
            <a:chOff x="7621850" y="2328964"/>
            <a:chExt cx="479684" cy="142581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ED0F105-F9ED-48A3-82C5-EB0967109FE0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H="1">
              <a:off x="7772399" y="2360028"/>
              <a:ext cx="33498" cy="139474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7FBB183-4F79-431A-B870-10EA2BE67D64}"/>
                </a:ext>
              </a:extLst>
            </p:cNvPr>
            <p:cNvSpPr/>
            <p:nvPr/>
          </p:nvSpPr>
          <p:spPr>
            <a:xfrm>
              <a:off x="7913810" y="2328964"/>
              <a:ext cx="187724" cy="215284"/>
            </a:xfrm>
            <a:prstGeom prst="roundRect">
              <a:avLst>
                <a:gd name="adj" fmla="val 3212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</a:t>
              </a:r>
            </a:p>
          </p:txBody>
        </p:sp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B1E9149F-2AA8-4E91-BA58-98169973285B}"/>
                </a:ext>
              </a:extLst>
            </p:cNvPr>
            <p:cNvSpPr/>
            <p:nvPr/>
          </p:nvSpPr>
          <p:spPr>
            <a:xfrm>
              <a:off x="7621850" y="2677370"/>
              <a:ext cx="377187" cy="532555"/>
            </a:xfrm>
            <a:prstGeom prst="diamon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YE" sz="240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32E2DBA-753A-46E4-BF82-82134A8BE96C}"/>
                </a:ext>
              </a:extLst>
            </p:cNvPr>
            <p:cNvSpPr/>
            <p:nvPr/>
          </p:nvSpPr>
          <p:spPr>
            <a:xfrm>
              <a:off x="7885199" y="3480416"/>
              <a:ext cx="187724" cy="215284"/>
            </a:xfrm>
            <a:prstGeom prst="roundRect">
              <a:avLst>
                <a:gd name="adj" fmla="val 3212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</a:t>
              </a:r>
              <a:endParaRPr lang="ar-YE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719495F-BC39-4E5B-A943-F301F474E09A}"/>
              </a:ext>
            </a:extLst>
          </p:cNvPr>
          <p:cNvCxnSpPr/>
          <p:nvPr/>
        </p:nvCxnSpPr>
        <p:spPr>
          <a:xfrm>
            <a:off x="8152225" y="-951424"/>
            <a:ext cx="0" cy="10701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34057ED-23FD-4B06-AEC6-EF17BF05F15A}"/>
              </a:ext>
            </a:extLst>
          </p:cNvPr>
          <p:cNvGrpSpPr/>
          <p:nvPr/>
        </p:nvGrpSpPr>
        <p:grpSpPr>
          <a:xfrm>
            <a:off x="8409162" y="3695700"/>
            <a:ext cx="3026580" cy="485456"/>
            <a:chOff x="8409162" y="3695700"/>
            <a:chExt cx="3026580" cy="48545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D22829-0690-4DB3-B431-D74F65651D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9162" y="3985085"/>
              <a:ext cx="302658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F2B13E9A-0AC5-4A8F-9CC1-3AABAD340078}"/>
                </a:ext>
              </a:extLst>
            </p:cNvPr>
            <p:cNvSpPr/>
            <p:nvPr/>
          </p:nvSpPr>
          <p:spPr>
            <a:xfrm>
              <a:off x="8613073" y="3695700"/>
              <a:ext cx="187724" cy="215284"/>
            </a:xfrm>
            <a:prstGeom prst="roundRect">
              <a:avLst>
                <a:gd name="adj" fmla="val 3212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</a:t>
              </a:r>
              <a:endParaRPr lang="ar-YE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DD4D33A-D300-4997-B1A6-3776D18B64BB}"/>
                </a:ext>
              </a:extLst>
            </p:cNvPr>
            <p:cNvSpPr/>
            <p:nvPr/>
          </p:nvSpPr>
          <p:spPr>
            <a:xfrm>
              <a:off x="11165773" y="3711575"/>
              <a:ext cx="187724" cy="215284"/>
            </a:xfrm>
            <a:prstGeom prst="roundRect">
              <a:avLst>
                <a:gd name="adj" fmla="val 3212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</a:t>
              </a:r>
              <a:endParaRPr lang="ar-YE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53" name="Diamond 52">
              <a:extLst>
                <a:ext uri="{FF2B5EF4-FFF2-40B4-BE49-F238E27FC236}">
                  <a16:creationId xmlns:a16="http://schemas.microsoft.com/office/drawing/2014/main" id="{B2F0BC66-2E40-4D12-8731-3C7ECDC206C1}"/>
                </a:ext>
              </a:extLst>
            </p:cNvPr>
            <p:cNvSpPr/>
            <p:nvPr/>
          </p:nvSpPr>
          <p:spPr>
            <a:xfrm rot="16200000">
              <a:off x="9885729" y="3726285"/>
              <a:ext cx="377187" cy="532555"/>
            </a:xfrm>
            <a:prstGeom prst="diamon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YE" sz="240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D59841F-DC2D-4A78-9B99-F1202092CD00}"/>
              </a:ext>
            </a:extLst>
          </p:cNvPr>
          <p:cNvGrpSpPr/>
          <p:nvPr/>
        </p:nvGrpSpPr>
        <p:grpSpPr>
          <a:xfrm>
            <a:off x="5586270" y="1436447"/>
            <a:ext cx="1549366" cy="2819192"/>
            <a:chOff x="5586270" y="1436447"/>
            <a:chExt cx="1549366" cy="2819192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62CAB51-AA19-4905-B6E3-268FD8371077}"/>
                </a:ext>
              </a:extLst>
            </p:cNvPr>
            <p:cNvCxnSpPr>
              <a:cxnSpLocks/>
            </p:cNvCxnSpPr>
            <p:nvPr/>
          </p:nvCxnSpPr>
          <p:spPr>
            <a:xfrm>
              <a:off x="5774865" y="1436447"/>
              <a:ext cx="0" cy="24745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079B2AB-452C-45DD-B87B-18A20664BCA5}"/>
                </a:ext>
              </a:extLst>
            </p:cNvPr>
            <p:cNvCxnSpPr>
              <a:cxnSpLocks/>
              <a:stCxn id="60" idx="3"/>
              <a:endCxn id="30" idx="1"/>
            </p:cNvCxnSpPr>
            <p:nvPr/>
          </p:nvCxnSpPr>
          <p:spPr>
            <a:xfrm flipV="1">
              <a:off x="5963457" y="3984230"/>
              <a:ext cx="1172179" cy="51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Diamond 59">
              <a:extLst>
                <a:ext uri="{FF2B5EF4-FFF2-40B4-BE49-F238E27FC236}">
                  <a16:creationId xmlns:a16="http://schemas.microsoft.com/office/drawing/2014/main" id="{49154DB7-5E1D-4CB5-A33A-63099426D689}"/>
                </a:ext>
              </a:extLst>
            </p:cNvPr>
            <p:cNvSpPr/>
            <p:nvPr/>
          </p:nvSpPr>
          <p:spPr>
            <a:xfrm>
              <a:off x="5586270" y="3723084"/>
              <a:ext cx="377187" cy="532555"/>
            </a:xfrm>
            <a:prstGeom prst="diamon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YE" sz="2400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047A713B-F962-45C8-8AE9-4F6A1DE5A7C5}"/>
                </a:ext>
              </a:extLst>
            </p:cNvPr>
            <p:cNvSpPr/>
            <p:nvPr/>
          </p:nvSpPr>
          <p:spPr>
            <a:xfrm>
              <a:off x="6905915" y="3717976"/>
              <a:ext cx="187724" cy="215284"/>
            </a:xfrm>
            <a:prstGeom prst="roundRect">
              <a:avLst>
                <a:gd name="adj" fmla="val 3212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02065D0-04EA-448B-8C18-EA23F0D616AA}"/>
                </a:ext>
              </a:extLst>
            </p:cNvPr>
            <p:cNvSpPr/>
            <p:nvPr/>
          </p:nvSpPr>
          <p:spPr>
            <a:xfrm>
              <a:off x="5915975" y="1573965"/>
              <a:ext cx="187724" cy="215284"/>
            </a:xfrm>
            <a:prstGeom prst="roundRect">
              <a:avLst>
                <a:gd name="adj" fmla="val 3212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</a:t>
              </a:r>
              <a:endParaRPr lang="ar-YE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39DD755-0075-45F8-84AF-994040677649}"/>
              </a:ext>
            </a:extLst>
          </p:cNvPr>
          <p:cNvGrpSpPr/>
          <p:nvPr/>
        </p:nvGrpSpPr>
        <p:grpSpPr>
          <a:xfrm>
            <a:off x="11769023" y="4213685"/>
            <a:ext cx="444965" cy="1276985"/>
            <a:chOff x="11769023" y="4213685"/>
            <a:chExt cx="444965" cy="1276985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C39DA49-D999-453C-85B2-3690E2E78996}"/>
                </a:ext>
              </a:extLst>
            </p:cNvPr>
            <p:cNvGrpSpPr/>
            <p:nvPr/>
          </p:nvGrpSpPr>
          <p:grpSpPr>
            <a:xfrm>
              <a:off x="11836801" y="4213685"/>
              <a:ext cx="377187" cy="1276985"/>
              <a:chOff x="11836801" y="4213685"/>
              <a:chExt cx="377187" cy="1276985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B2C7A78-E3C7-48B1-8387-A9E504DB23C9}"/>
                  </a:ext>
                </a:extLst>
              </p:cNvPr>
              <p:cNvCxnSpPr>
                <a:cxnSpLocks/>
                <a:stCxn id="27" idx="2"/>
                <a:endCxn id="29" idx="0"/>
              </p:cNvCxnSpPr>
              <p:nvPr/>
            </p:nvCxnSpPr>
            <p:spPr>
              <a:xfrm flipH="1">
                <a:off x="12009310" y="4213685"/>
                <a:ext cx="27409" cy="127698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Diamond 67">
                <a:extLst>
                  <a:ext uri="{FF2B5EF4-FFF2-40B4-BE49-F238E27FC236}">
                    <a16:creationId xmlns:a16="http://schemas.microsoft.com/office/drawing/2014/main" id="{0D79C90C-D746-42B4-9F5E-29A4EFEA48BC}"/>
                  </a:ext>
                </a:extLst>
              </p:cNvPr>
              <p:cNvSpPr/>
              <p:nvPr/>
            </p:nvSpPr>
            <p:spPr>
              <a:xfrm>
                <a:off x="11836801" y="4542587"/>
                <a:ext cx="377187" cy="532555"/>
              </a:xfrm>
              <a:prstGeom prst="diamon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YE" sz="2400"/>
              </a:p>
            </p:txBody>
          </p:sp>
        </p:grp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9686D2A5-707A-4B08-A129-013161AADF79}"/>
                </a:ext>
              </a:extLst>
            </p:cNvPr>
            <p:cNvSpPr/>
            <p:nvPr/>
          </p:nvSpPr>
          <p:spPr>
            <a:xfrm>
              <a:off x="11781723" y="4257675"/>
              <a:ext cx="187724" cy="215284"/>
            </a:xfrm>
            <a:prstGeom prst="roundRect">
              <a:avLst>
                <a:gd name="adj" fmla="val 3212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</a:t>
              </a:r>
              <a:endParaRPr lang="ar-YE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494AEBB6-5746-48C6-BA3E-A01A519AA35E}"/>
                </a:ext>
              </a:extLst>
            </p:cNvPr>
            <p:cNvSpPr/>
            <p:nvPr/>
          </p:nvSpPr>
          <p:spPr>
            <a:xfrm>
              <a:off x="11769023" y="5241925"/>
              <a:ext cx="187724" cy="215284"/>
            </a:xfrm>
            <a:prstGeom prst="roundRect">
              <a:avLst>
                <a:gd name="adj" fmla="val 3212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</a:t>
              </a:r>
              <a:endParaRPr lang="ar-YE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F239417D-C0DF-49B1-ABA8-895719743769}"/>
              </a:ext>
            </a:extLst>
          </p:cNvPr>
          <p:cNvSpPr/>
          <p:nvPr/>
        </p:nvSpPr>
        <p:spPr>
          <a:xfrm>
            <a:off x="12847461" y="2400127"/>
            <a:ext cx="187724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8B7AE8D-AC39-4908-86D1-DABB07023C24}"/>
              </a:ext>
            </a:extLst>
          </p:cNvPr>
          <p:cNvGrpSpPr/>
          <p:nvPr/>
        </p:nvGrpSpPr>
        <p:grpSpPr>
          <a:xfrm rot="16200000">
            <a:off x="10373919" y="6314126"/>
            <a:ext cx="458745" cy="1433385"/>
            <a:chOff x="11755243" y="4177830"/>
            <a:chExt cx="458745" cy="1433385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5D846B7-4D7E-40CE-8A54-D2CD5F1D3A4A}"/>
                </a:ext>
              </a:extLst>
            </p:cNvPr>
            <p:cNvGrpSpPr/>
            <p:nvPr/>
          </p:nvGrpSpPr>
          <p:grpSpPr>
            <a:xfrm>
              <a:off x="11836801" y="4177830"/>
              <a:ext cx="377187" cy="1433385"/>
              <a:chOff x="11836801" y="4177830"/>
              <a:chExt cx="377187" cy="1433385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5317242-9940-4935-AE51-7EFBC008DC93}"/>
                  </a:ext>
                </a:extLst>
              </p:cNvPr>
              <p:cNvCxnSpPr>
                <a:cxnSpLocks/>
                <a:stCxn id="9" idx="3"/>
                <a:endCxn id="21" idx="1"/>
              </p:cNvCxnSpPr>
              <p:nvPr/>
            </p:nvCxnSpPr>
            <p:spPr>
              <a:xfrm rot="5400000">
                <a:off x="11313368" y="4892181"/>
                <a:ext cx="1433385" cy="468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Diamond 101">
                <a:extLst>
                  <a:ext uri="{FF2B5EF4-FFF2-40B4-BE49-F238E27FC236}">
                    <a16:creationId xmlns:a16="http://schemas.microsoft.com/office/drawing/2014/main" id="{C77B416E-EED2-4A98-A687-47864322EE1E}"/>
                  </a:ext>
                </a:extLst>
              </p:cNvPr>
              <p:cNvSpPr/>
              <p:nvPr/>
            </p:nvSpPr>
            <p:spPr>
              <a:xfrm>
                <a:off x="11836801" y="4557827"/>
                <a:ext cx="377187" cy="532555"/>
              </a:xfrm>
              <a:prstGeom prst="diamon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YE" sz="2400"/>
              </a:p>
            </p:txBody>
          </p:sp>
        </p:grp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A96F7284-8D00-41F4-9BA4-C939964DE8A0}"/>
                </a:ext>
              </a:extLst>
            </p:cNvPr>
            <p:cNvSpPr/>
            <p:nvPr/>
          </p:nvSpPr>
          <p:spPr>
            <a:xfrm rot="5400000">
              <a:off x="11781722" y="4257676"/>
              <a:ext cx="187724" cy="215284"/>
            </a:xfrm>
            <a:prstGeom prst="roundRect">
              <a:avLst>
                <a:gd name="adj" fmla="val 3212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</a:t>
              </a:r>
              <a:endParaRPr lang="ar-YE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AC565610-F6F1-4B98-B300-921E4AAD5AA0}"/>
                </a:ext>
              </a:extLst>
            </p:cNvPr>
            <p:cNvSpPr/>
            <p:nvPr/>
          </p:nvSpPr>
          <p:spPr>
            <a:xfrm rot="5400000">
              <a:off x="11769023" y="5241925"/>
              <a:ext cx="187724" cy="215284"/>
            </a:xfrm>
            <a:prstGeom prst="roundRect">
              <a:avLst>
                <a:gd name="adj" fmla="val 3212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</a:t>
              </a:r>
              <a:endParaRPr lang="ar-YE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380250F-24E0-45B2-8DE9-46BD10B80F42}"/>
              </a:ext>
            </a:extLst>
          </p:cNvPr>
          <p:cNvGrpSpPr/>
          <p:nvPr/>
        </p:nvGrpSpPr>
        <p:grpSpPr>
          <a:xfrm>
            <a:off x="7549177" y="4216860"/>
            <a:ext cx="956074" cy="2778735"/>
            <a:chOff x="11781723" y="3268320"/>
            <a:chExt cx="956074" cy="2778735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2A2E9E4-D3E4-40EC-AEF3-86F4BE981D43}"/>
                </a:ext>
              </a:extLst>
            </p:cNvPr>
            <p:cNvGrpSpPr/>
            <p:nvPr/>
          </p:nvGrpSpPr>
          <p:grpSpPr>
            <a:xfrm>
              <a:off x="11834420" y="3268320"/>
              <a:ext cx="377187" cy="2778735"/>
              <a:chOff x="11834420" y="3268320"/>
              <a:chExt cx="377187" cy="2778735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F0A7D81-D3F2-4681-908E-2EB809C14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20820" y="3268320"/>
                <a:ext cx="0" cy="277873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Diamond 109">
                <a:extLst>
                  <a:ext uri="{FF2B5EF4-FFF2-40B4-BE49-F238E27FC236}">
                    <a16:creationId xmlns:a16="http://schemas.microsoft.com/office/drawing/2014/main" id="{BDBDB839-A0B4-47CC-A1CF-0DC9BF4F1E96}"/>
                  </a:ext>
                </a:extLst>
              </p:cNvPr>
              <p:cNvSpPr/>
              <p:nvPr/>
            </p:nvSpPr>
            <p:spPr>
              <a:xfrm>
                <a:off x="11834420" y="4542587"/>
                <a:ext cx="377187" cy="532555"/>
              </a:xfrm>
              <a:prstGeom prst="diamon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YE" sz="2400"/>
              </a:p>
            </p:txBody>
          </p:sp>
        </p:grp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4D0FBB76-87D8-48F3-A458-E3C23B8C5575}"/>
                </a:ext>
              </a:extLst>
            </p:cNvPr>
            <p:cNvSpPr/>
            <p:nvPr/>
          </p:nvSpPr>
          <p:spPr>
            <a:xfrm>
              <a:off x="11781723" y="3362325"/>
              <a:ext cx="187724" cy="215284"/>
            </a:xfrm>
            <a:prstGeom prst="roundRect">
              <a:avLst>
                <a:gd name="adj" fmla="val 3212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</a:t>
              </a:r>
              <a:endParaRPr lang="ar-YE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9BAFB2A3-E4A9-4B07-8565-4ECBAAA61B99}"/>
                </a:ext>
              </a:extLst>
            </p:cNvPr>
            <p:cNvSpPr/>
            <p:nvPr/>
          </p:nvSpPr>
          <p:spPr>
            <a:xfrm>
              <a:off x="12550073" y="5794375"/>
              <a:ext cx="187724" cy="215284"/>
            </a:xfrm>
            <a:prstGeom prst="roundRect">
              <a:avLst>
                <a:gd name="adj" fmla="val 3212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</a:t>
              </a:r>
              <a:endParaRPr lang="ar-YE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DEF188F-2E32-40FE-A60A-AC59949B9E7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772400" y="6975080"/>
            <a:ext cx="840673" cy="79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B81CA49-6CD4-453C-8273-6CF461698914}"/>
              </a:ext>
            </a:extLst>
          </p:cNvPr>
          <p:cNvGrpSpPr/>
          <p:nvPr/>
        </p:nvGrpSpPr>
        <p:grpSpPr>
          <a:xfrm>
            <a:off x="8137367" y="4220360"/>
            <a:ext cx="3160803" cy="1585059"/>
            <a:chOff x="11843944" y="4213685"/>
            <a:chExt cx="3160803" cy="1585059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7BE80B8-A0B2-4907-93B2-3B05EE5A61A0}"/>
                </a:ext>
              </a:extLst>
            </p:cNvPr>
            <p:cNvGrpSpPr/>
            <p:nvPr/>
          </p:nvGrpSpPr>
          <p:grpSpPr>
            <a:xfrm>
              <a:off x="11843944" y="4213685"/>
              <a:ext cx="377187" cy="1585059"/>
              <a:chOff x="11843944" y="4213685"/>
              <a:chExt cx="377187" cy="1585059"/>
            </a:xfrm>
          </p:grpSpPr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0767F644-A0BA-409D-8010-6370C2AC70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023013" y="4213685"/>
                <a:ext cx="13707" cy="158505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Diamond 124">
                <a:extLst>
                  <a:ext uri="{FF2B5EF4-FFF2-40B4-BE49-F238E27FC236}">
                    <a16:creationId xmlns:a16="http://schemas.microsoft.com/office/drawing/2014/main" id="{B57557A0-982B-4809-AFDE-09780AE6CE34}"/>
                  </a:ext>
                </a:extLst>
              </p:cNvPr>
              <p:cNvSpPr/>
              <p:nvPr/>
            </p:nvSpPr>
            <p:spPr>
              <a:xfrm>
                <a:off x="11843944" y="4542587"/>
                <a:ext cx="377187" cy="532555"/>
              </a:xfrm>
              <a:prstGeom prst="diamon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YE" sz="2400"/>
              </a:p>
            </p:txBody>
          </p:sp>
        </p:grp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99217377-319B-4C3B-A2D1-AB393C7B8762}"/>
                </a:ext>
              </a:extLst>
            </p:cNvPr>
            <p:cNvSpPr/>
            <p:nvPr/>
          </p:nvSpPr>
          <p:spPr>
            <a:xfrm>
              <a:off x="12086523" y="4257675"/>
              <a:ext cx="187724" cy="215284"/>
            </a:xfrm>
            <a:prstGeom prst="roundRect">
              <a:avLst>
                <a:gd name="adj" fmla="val 3212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</a:t>
              </a:r>
              <a:endParaRPr lang="ar-YE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1AEE2685-D2B8-4701-9DF4-D238A26CEED9}"/>
                </a:ext>
              </a:extLst>
            </p:cNvPr>
            <p:cNvSpPr/>
            <p:nvPr/>
          </p:nvSpPr>
          <p:spPr>
            <a:xfrm>
              <a:off x="14817023" y="5445125"/>
              <a:ext cx="187724" cy="215284"/>
            </a:xfrm>
            <a:prstGeom prst="roundRect">
              <a:avLst>
                <a:gd name="adj" fmla="val 3212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</a:t>
              </a:r>
              <a:endParaRPr lang="ar-YE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CCF18DA-0EF7-40B7-BF09-316454D854E0}"/>
              </a:ext>
            </a:extLst>
          </p:cNvPr>
          <p:cNvCxnSpPr>
            <a:cxnSpLocks/>
          </p:cNvCxnSpPr>
          <p:nvPr/>
        </p:nvCxnSpPr>
        <p:spPr>
          <a:xfrm flipV="1">
            <a:off x="8300561" y="5754229"/>
            <a:ext cx="3056111" cy="2694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B7DB52E-6ECA-4C6F-8AE4-08AD90A0B371}"/>
              </a:ext>
            </a:extLst>
          </p:cNvPr>
          <p:cNvGrpSpPr/>
          <p:nvPr/>
        </p:nvGrpSpPr>
        <p:grpSpPr>
          <a:xfrm rot="16200000">
            <a:off x="7895322" y="6404002"/>
            <a:ext cx="507583" cy="2201445"/>
            <a:chOff x="11843944" y="4182235"/>
            <a:chExt cx="507583" cy="2201445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F4AE5FBF-61E7-4A0D-BB90-49E83C5BCBE5}"/>
                </a:ext>
              </a:extLst>
            </p:cNvPr>
            <p:cNvGrpSpPr/>
            <p:nvPr/>
          </p:nvGrpSpPr>
          <p:grpSpPr>
            <a:xfrm>
              <a:off x="11843944" y="4182235"/>
              <a:ext cx="377187" cy="2201445"/>
              <a:chOff x="11843944" y="4182235"/>
              <a:chExt cx="377187" cy="2201445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ADDD64D1-D039-46CC-93F6-DD1B54DE2DF8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>
              <a:xfrm rot="5400000">
                <a:off x="10938840" y="5267855"/>
                <a:ext cx="2201445" cy="3020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Diamond 133">
                <a:extLst>
                  <a:ext uri="{FF2B5EF4-FFF2-40B4-BE49-F238E27FC236}">
                    <a16:creationId xmlns:a16="http://schemas.microsoft.com/office/drawing/2014/main" id="{C92B43A4-2984-415F-8937-A80719318185}"/>
                  </a:ext>
                </a:extLst>
              </p:cNvPr>
              <p:cNvSpPr/>
              <p:nvPr/>
            </p:nvSpPr>
            <p:spPr>
              <a:xfrm>
                <a:off x="11843944" y="4995981"/>
                <a:ext cx="377187" cy="532555"/>
              </a:xfrm>
              <a:prstGeom prst="diamon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YE" sz="2400"/>
              </a:p>
            </p:txBody>
          </p:sp>
        </p:grp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13AB54E6-592B-40E5-9BC3-46DF4B6F104B}"/>
                </a:ext>
              </a:extLst>
            </p:cNvPr>
            <p:cNvSpPr/>
            <p:nvPr/>
          </p:nvSpPr>
          <p:spPr>
            <a:xfrm rot="5400000">
              <a:off x="12096047" y="4229124"/>
              <a:ext cx="187724" cy="215284"/>
            </a:xfrm>
            <a:prstGeom prst="roundRect">
              <a:avLst>
                <a:gd name="adj" fmla="val 3212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</a:t>
              </a:r>
              <a:endParaRPr lang="ar-YE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95DDF4C-BDEF-4F3B-A5BA-745B14529394}"/>
                </a:ext>
              </a:extLst>
            </p:cNvPr>
            <p:cNvSpPr/>
            <p:nvPr/>
          </p:nvSpPr>
          <p:spPr>
            <a:xfrm rot="5400000">
              <a:off x="12150023" y="6099184"/>
              <a:ext cx="187724" cy="215284"/>
            </a:xfrm>
            <a:prstGeom prst="roundRect">
              <a:avLst>
                <a:gd name="adj" fmla="val 3212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</a:t>
              </a:r>
              <a:endParaRPr lang="ar-YE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ED041D6-1D3E-437D-89CD-CF0093AA07ED}"/>
              </a:ext>
            </a:extLst>
          </p:cNvPr>
          <p:cNvCxnSpPr>
            <a:cxnSpLocks/>
          </p:cNvCxnSpPr>
          <p:nvPr/>
        </p:nvCxnSpPr>
        <p:spPr>
          <a:xfrm flipV="1">
            <a:off x="9224437" y="7215662"/>
            <a:ext cx="0" cy="3623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C686CA0-C830-401B-9A18-48B2284AFEEC}"/>
              </a:ext>
            </a:extLst>
          </p:cNvPr>
          <p:cNvGrpSpPr/>
          <p:nvPr/>
        </p:nvGrpSpPr>
        <p:grpSpPr>
          <a:xfrm>
            <a:off x="9361376" y="7212487"/>
            <a:ext cx="437446" cy="1918813"/>
            <a:chOff x="11836801" y="4213685"/>
            <a:chExt cx="437446" cy="1918813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50BE4C1E-B795-40B7-A7E3-C01A88F7A718}"/>
                </a:ext>
              </a:extLst>
            </p:cNvPr>
            <p:cNvGrpSpPr/>
            <p:nvPr/>
          </p:nvGrpSpPr>
          <p:grpSpPr>
            <a:xfrm>
              <a:off x="11836801" y="4213685"/>
              <a:ext cx="377187" cy="1918813"/>
              <a:chOff x="11836801" y="4213685"/>
              <a:chExt cx="377187" cy="1918813"/>
            </a:xfrm>
          </p:grpSpPr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847ABC7C-EC56-461F-B9BB-471FC26ED9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019475" y="4213685"/>
                <a:ext cx="17246" cy="191881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Diamond 144">
                <a:extLst>
                  <a:ext uri="{FF2B5EF4-FFF2-40B4-BE49-F238E27FC236}">
                    <a16:creationId xmlns:a16="http://schemas.microsoft.com/office/drawing/2014/main" id="{2858BF82-B27D-42E5-B779-4812C9F7E8AF}"/>
                  </a:ext>
                </a:extLst>
              </p:cNvPr>
              <p:cNvSpPr/>
              <p:nvPr/>
            </p:nvSpPr>
            <p:spPr>
              <a:xfrm>
                <a:off x="11836801" y="4910887"/>
                <a:ext cx="377187" cy="532555"/>
              </a:xfrm>
              <a:prstGeom prst="diamon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YE" sz="2400"/>
              </a:p>
            </p:txBody>
          </p:sp>
        </p:grp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8600DED5-9F2D-4E33-91F7-0977ED761903}"/>
                </a:ext>
              </a:extLst>
            </p:cNvPr>
            <p:cNvSpPr/>
            <p:nvPr/>
          </p:nvSpPr>
          <p:spPr>
            <a:xfrm>
              <a:off x="12086523" y="4265295"/>
              <a:ext cx="187724" cy="215284"/>
            </a:xfrm>
            <a:prstGeom prst="roundRect">
              <a:avLst>
                <a:gd name="adj" fmla="val 3212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</a:t>
              </a:r>
              <a:endParaRPr lang="ar-YE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801CE06A-2584-4A63-8BA5-BFA3A390174C}"/>
                </a:ext>
              </a:extLst>
            </p:cNvPr>
            <p:cNvSpPr/>
            <p:nvPr/>
          </p:nvSpPr>
          <p:spPr>
            <a:xfrm>
              <a:off x="12086523" y="5876925"/>
              <a:ext cx="187724" cy="215284"/>
            </a:xfrm>
            <a:prstGeom prst="roundRect">
              <a:avLst>
                <a:gd name="adj" fmla="val 3212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</a:t>
              </a:r>
              <a:endParaRPr lang="ar-YE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966ADCAF-9362-42E5-B167-B0B20B595A33}"/>
              </a:ext>
            </a:extLst>
          </p:cNvPr>
          <p:cNvSpPr/>
          <p:nvPr/>
        </p:nvSpPr>
        <p:spPr>
          <a:xfrm>
            <a:off x="9214232" y="9116824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الدرجات</a:t>
            </a:r>
          </a:p>
        </p:txBody>
      </p:sp>
    </p:spTree>
    <p:extLst>
      <p:ext uri="{BB962C8B-B14F-4D97-AF65-F5344CB8AC3E}">
        <p14:creationId xmlns:p14="http://schemas.microsoft.com/office/powerpoint/2010/main" val="25415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51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Microsoft Sans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 khaled</dc:creator>
  <cp:lastModifiedBy>khaled khaled</cp:lastModifiedBy>
  <cp:revision>8</cp:revision>
  <dcterms:created xsi:type="dcterms:W3CDTF">2024-01-22T07:02:47Z</dcterms:created>
  <dcterms:modified xsi:type="dcterms:W3CDTF">2024-01-22T09:03:28Z</dcterms:modified>
</cp:coreProperties>
</file>