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Web scraping to gain company insights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819123"/>
            <a:ext cx="10058400" cy="15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002" y="191460"/>
            <a:ext cx="4594265" cy="1990036"/>
          </a:xfrm>
        </p:spPr>
        <p:txBody>
          <a:bodyPr/>
          <a:lstStyle/>
          <a:p>
            <a:r>
              <a:rPr lang="en-US" dirty="0" smtClean="0"/>
              <a:t>Reviews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tx1"/>
                </a:solidFill>
              </a:rPr>
              <a:t>positive</a:t>
            </a:r>
            <a:r>
              <a:rPr lang="en-US" sz="2800" dirty="0"/>
              <a:t>    </a:t>
            </a:r>
            <a:r>
              <a:rPr lang="en-US" sz="2800" dirty="0">
                <a:solidFill>
                  <a:schemeClr val="tx1"/>
                </a:solidFill>
              </a:rPr>
              <a:t>575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negative</a:t>
            </a:r>
            <a:r>
              <a:rPr lang="en-US" sz="2800" dirty="0"/>
              <a:t>    </a:t>
            </a:r>
            <a:r>
              <a:rPr lang="en-US" sz="2800" dirty="0">
                <a:solidFill>
                  <a:schemeClr val="tx1"/>
                </a:solidFill>
              </a:rPr>
              <a:t>416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neutral</a:t>
            </a: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4" y="186977"/>
            <a:ext cx="5394962" cy="31440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3" y="2978332"/>
            <a:ext cx="6455237" cy="385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4" y="3331029"/>
            <a:ext cx="5394962" cy="35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81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Reviews Analysis positive    575 negative    416 neutral      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</cp:revision>
  <dcterms:created xsi:type="dcterms:W3CDTF">2023-08-01T03:04:16Z</dcterms:created>
  <dcterms:modified xsi:type="dcterms:W3CDTF">2023-08-01T03:43:07Z</dcterms:modified>
</cp:coreProperties>
</file>