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Task 2: </a:t>
            </a:r>
            <a:r>
              <a:rPr lang="en-US" b="1" dirty="0"/>
              <a:t>Predicting customer buying </a:t>
            </a:r>
            <a:r>
              <a:rPr lang="en-US" b="1" dirty="0" smtClean="0"/>
              <a:t>behavior.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22735"/>
            <a:ext cx="10058400" cy="15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sz="2000" b="1" cap="all" spc="600" dirty="0" smtClean="0">
                <a:solidFill>
                  <a:srgbClr val="F6F6F6"/>
                </a:solidFill>
                <a:latin typeface="Mylius Modern" panose="020B0504020202020204" pitchFamily="34" charset="0"/>
              </a:rPr>
              <a:t>factors </a:t>
            </a:r>
            <a:r>
              <a:rPr lang="en-US" sz="2000" b="1" cap="all" spc="600" dirty="0">
                <a:solidFill>
                  <a:srgbClr val="F6F6F6"/>
                </a:solidFill>
                <a:latin typeface="Mylius Modern" panose="020B0504020202020204" pitchFamily="34" charset="0"/>
              </a:rPr>
              <a:t>that influence buying </a:t>
            </a:r>
            <a:r>
              <a:rPr lang="en-US" sz="2000" b="1" cap="all" spc="600" dirty="0" smtClean="0">
                <a:solidFill>
                  <a:srgbClr val="F6F6F6"/>
                </a:solidFill>
                <a:latin typeface="Mylius Modern" panose="020B0504020202020204" pitchFamily="34" charset="0"/>
              </a:rPr>
              <a:t>behavior the most are: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5" y="1956608"/>
            <a:ext cx="6166683" cy="4744638"/>
          </a:xfrm>
        </p:spPr>
      </p:pic>
      <p:sp>
        <p:nvSpPr>
          <p:cNvPr id="5" name="Rectangle 4"/>
          <p:cNvSpPr/>
          <p:nvPr/>
        </p:nvSpPr>
        <p:spPr>
          <a:xfrm>
            <a:off x="213360" y="1441494"/>
            <a:ext cx="55342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1- purchase_lead             2- length_of_stay </a:t>
            </a:r>
          </a:p>
          <a:p>
            <a:r>
              <a:rPr lang="en-US" dirty="0" smtClean="0"/>
              <a:t>3- flight_hour                     4- flight_day</a:t>
            </a:r>
            <a:endParaRPr lang="en-US" dirty="0"/>
          </a:p>
          <a:p>
            <a:r>
              <a:rPr lang="en-US" dirty="0" smtClean="0"/>
              <a:t>5- num_passengers          6- flight_duration</a:t>
            </a:r>
          </a:p>
          <a:p>
            <a:r>
              <a:rPr lang="en-US" dirty="0" smtClean="0"/>
              <a:t>7- booking_origin_Malaysia</a:t>
            </a:r>
            <a:endParaRPr lang="en-US" dirty="0"/>
          </a:p>
          <a:p>
            <a:r>
              <a:rPr lang="en-US" dirty="0" smtClean="0"/>
              <a:t>8- wants_in_flight_meals</a:t>
            </a:r>
            <a:endParaRPr lang="en-US" dirty="0"/>
          </a:p>
          <a:p>
            <a:r>
              <a:rPr lang="en-US" dirty="0" smtClean="0"/>
              <a:t>9- booking_origin_Australia</a:t>
            </a:r>
            <a:endParaRPr lang="en-US" dirty="0"/>
          </a:p>
          <a:p>
            <a:r>
              <a:rPr lang="en-US" dirty="0" smtClean="0"/>
              <a:t>10- flight_time_category_Morning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987933"/>
            <a:ext cx="58782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Predictive Model: Random Forest Classifier</a:t>
            </a:r>
          </a:p>
          <a:p>
            <a:endParaRPr lang="en-US" dirty="0"/>
          </a:p>
          <a:p>
            <a:r>
              <a:rPr lang="en-US" dirty="0"/>
              <a:t>Mean Accuracy: 0.850125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confusion_matrix:</a:t>
            </a:r>
          </a:p>
          <a:p>
            <a:r>
              <a:rPr lang="en-US" dirty="0"/>
              <a:t>[[8324 </a:t>
            </a:r>
            <a:r>
              <a:rPr lang="en-US" dirty="0" smtClean="0"/>
              <a:t>  162]</a:t>
            </a:r>
          </a:p>
          <a:p>
            <a:r>
              <a:rPr lang="en-US" dirty="0" smtClean="0"/>
              <a:t>[</a:t>
            </a:r>
            <a:r>
              <a:rPr lang="en-US" dirty="0"/>
              <a:t>1330 </a:t>
            </a:r>
            <a:r>
              <a:rPr lang="en-US" dirty="0" smtClean="0"/>
              <a:t>  184</a:t>
            </a:r>
            <a:r>
              <a:rPr lang="en-US" dirty="0"/>
              <a:t>]]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3904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57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Mylius Modern</vt:lpstr>
      <vt:lpstr>Wingdings 3</vt:lpstr>
      <vt:lpstr>Ion</vt:lpstr>
      <vt:lpstr>PowerPoint Presentation</vt:lpstr>
      <vt:lpstr>factors that influence buying behavior the most are: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</cp:revision>
  <dcterms:created xsi:type="dcterms:W3CDTF">2023-08-03T01:06:29Z</dcterms:created>
  <dcterms:modified xsi:type="dcterms:W3CDTF">2023-08-03T01:22:55Z</dcterms:modified>
</cp:coreProperties>
</file>