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73AF7-62FC-4C28-AF59-74F5AB584933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EB9C5-A977-466E-AECA-4EFF50B8B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462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73AF7-62FC-4C28-AF59-74F5AB584933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EB9C5-A977-466E-AECA-4EFF50B8B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906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73AF7-62FC-4C28-AF59-74F5AB584933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EB9C5-A977-466E-AECA-4EFF50B8B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4678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73AF7-62FC-4C28-AF59-74F5AB584933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EB9C5-A977-466E-AECA-4EFF50B8B89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758371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73AF7-62FC-4C28-AF59-74F5AB584933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EB9C5-A977-466E-AECA-4EFF50B8B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3427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73AF7-62FC-4C28-AF59-74F5AB584933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EB9C5-A977-466E-AECA-4EFF50B8B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1122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73AF7-62FC-4C28-AF59-74F5AB584933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EB9C5-A977-466E-AECA-4EFF50B8B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786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73AF7-62FC-4C28-AF59-74F5AB584933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EB9C5-A977-466E-AECA-4EFF50B8B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4932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73AF7-62FC-4C28-AF59-74F5AB584933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EB9C5-A977-466E-AECA-4EFF50B8B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030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73AF7-62FC-4C28-AF59-74F5AB584933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EB9C5-A977-466E-AECA-4EFF50B8B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460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73AF7-62FC-4C28-AF59-74F5AB584933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EB9C5-A977-466E-AECA-4EFF50B8B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168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73AF7-62FC-4C28-AF59-74F5AB584933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EB9C5-A977-466E-AECA-4EFF50B8B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339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73AF7-62FC-4C28-AF59-74F5AB584933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EB9C5-A977-466E-AECA-4EFF50B8B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242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73AF7-62FC-4C28-AF59-74F5AB584933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EB9C5-A977-466E-AECA-4EFF50B8B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544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73AF7-62FC-4C28-AF59-74F5AB584933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EB9C5-A977-466E-AECA-4EFF50B8B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096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73AF7-62FC-4C28-AF59-74F5AB584933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EB9C5-A977-466E-AECA-4EFF50B8B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790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73AF7-62FC-4C28-AF59-74F5AB584933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EB9C5-A977-466E-AECA-4EFF50B8B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386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773AF7-62FC-4C28-AF59-74F5AB584933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6EB9C5-A977-466E-AECA-4EFF50B8B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9908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7746" y="304944"/>
            <a:ext cx="9144000" cy="969673"/>
          </a:xfrm>
        </p:spPr>
        <p:txBody>
          <a:bodyPr/>
          <a:lstStyle/>
          <a:p>
            <a:pPr algn="ctr"/>
            <a:r>
              <a:rPr lang="en-US" sz="4000" b="1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Strategic Plan 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20436" y="1454727"/>
            <a:ext cx="10668000" cy="5126182"/>
          </a:xfrm>
        </p:spPr>
        <p:txBody>
          <a:bodyPr/>
          <a:lstStyle/>
          <a:p>
            <a:pPr marL="379800" lvl="0" indent="-342900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DADADA"/>
              </a:buClr>
              <a:buSzPct val="70000"/>
              <a:buFont typeface="Wingdings" panose="05000000000000000000" pitchFamily="2" charset="2"/>
              <a:buChar char="Ø"/>
            </a:pPr>
            <a:r>
              <a:rPr lang="en-US" sz="2000" b="1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US" sz="2000" b="1" dirty="0" smtClean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MODEL: </a:t>
            </a:r>
            <a:endParaRPr lang="en-IN" sz="2000" b="1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rgbClr val="DADADA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79800" lvl="0" indent="-342900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DADADA"/>
              </a:buClr>
              <a:buSzPct val="70000"/>
              <a:buFont typeface="Wingdings" panose="05000000000000000000" pitchFamily="2" charset="2"/>
              <a:buChar char="§"/>
            </a:pPr>
            <a:r>
              <a:rPr lang="en-US" sz="20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ALL THE DATA IN TABLE WILL BE USED </a:t>
            </a:r>
          </a:p>
          <a:p>
            <a:pPr marL="379800" lvl="0" indent="-342900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DADADA"/>
              </a:buClr>
              <a:buSzPct val="70000"/>
              <a:buFont typeface="Wingdings" panose="05000000000000000000" pitchFamily="2" charset="2"/>
              <a:buChar char="Ø"/>
            </a:pPr>
            <a:endParaRPr lang="en-US" sz="200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rgbClr val="DADADA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79800" lvl="0" indent="-342900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DADADA"/>
              </a:buClr>
              <a:buSzPct val="70000"/>
              <a:buFont typeface="Wingdings" panose="05000000000000000000" pitchFamily="2" charset="2"/>
              <a:buChar char="Ø"/>
            </a:pPr>
            <a:r>
              <a:rPr lang="en-US" sz="2000" b="1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Preparation of </a:t>
            </a:r>
            <a:r>
              <a:rPr lang="en-US" sz="2000" b="1" dirty="0" smtClean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work:</a:t>
            </a:r>
            <a:endParaRPr lang="en-US" sz="2000" b="1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rgbClr val="DADADA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DADADA"/>
              </a:buClr>
              <a:buSzPct val="70000"/>
              <a:buFont typeface="Wingdings" panose="05000000000000000000" pitchFamily="2" charset="2"/>
              <a:buChar char="§"/>
            </a:pPr>
            <a:r>
              <a:rPr lang="en-US" sz="20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Using the  model to merge the data , then cleaning the data and removing the outliers </a:t>
            </a:r>
            <a:r>
              <a:rPr lang="en-US" sz="2000" dirty="0" smtClean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rgbClr val="DADADA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DADADA"/>
              </a:buClr>
              <a:buSzPct val="70000"/>
              <a:buFont typeface="Wingdings" panose="05000000000000000000" pitchFamily="2" charset="2"/>
              <a:buChar char="§"/>
            </a:pPr>
            <a:r>
              <a:rPr lang="en-US" sz="20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Transforming the data , and making ready for </a:t>
            </a:r>
            <a:r>
              <a:rPr lang="en-US" sz="2000" dirty="0" smtClean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modelling. </a:t>
            </a:r>
            <a:endParaRPr lang="en-US" sz="200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rgbClr val="DADADA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DADADA"/>
              </a:buClr>
              <a:buSzPct val="70000"/>
              <a:buFont typeface="Wingdings" panose="05000000000000000000" pitchFamily="2" charset="2"/>
              <a:buChar char="§"/>
            </a:pPr>
            <a:r>
              <a:rPr lang="en-US" sz="20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Testing the </a:t>
            </a:r>
            <a:r>
              <a:rPr lang="en-US" sz="2000" dirty="0" smtClean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algorithms.</a:t>
            </a:r>
            <a:endParaRPr lang="en-US" sz="200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rgbClr val="DADADA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DADADA"/>
              </a:buClr>
              <a:buSzPct val="70000"/>
              <a:buFont typeface="Wingdings" panose="05000000000000000000" pitchFamily="2" charset="2"/>
              <a:buChar char="§"/>
            </a:pPr>
            <a:r>
              <a:rPr lang="en-US" sz="20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Checking the performance </a:t>
            </a:r>
            <a:r>
              <a:rPr lang="en-US" sz="2000" dirty="0" smtClean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metrics. </a:t>
            </a:r>
            <a:endParaRPr lang="en-US" sz="200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rgbClr val="DADADA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l" defTabSz="4572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DADADA"/>
              </a:buClr>
              <a:buSzPct val="70000"/>
              <a:buFont typeface="Wingdings" panose="05000000000000000000" pitchFamily="2" charset="2"/>
              <a:buChar char="§"/>
            </a:pPr>
            <a:r>
              <a:rPr lang="en-US" sz="20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Checking all algorithms correct for Api or </a:t>
            </a:r>
            <a:r>
              <a:rPr lang="en-US" sz="2000" dirty="0" smtClean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not.</a:t>
            </a:r>
            <a:endParaRPr lang="en-US" sz="200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rgbClr val="DADADA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78381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6</TotalTime>
  <Words>62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Bookman Old Style</vt:lpstr>
      <vt:lpstr>Rockwell</vt:lpstr>
      <vt:lpstr>Times New Roman</vt:lpstr>
      <vt:lpstr>Wingdings</vt:lpstr>
      <vt:lpstr>Damask</vt:lpstr>
      <vt:lpstr>Strategic Plan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Strategic Plan </dc:title>
  <dc:creator>Home</dc:creator>
  <cp:lastModifiedBy>Home</cp:lastModifiedBy>
  <cp:revision>1</cp:revision>
  <dcterms:created xsi:type="dcterms:W3CDTF">2023-12-27T07:53:19Z</dcterms:created>
  <dcterms:modified xsi:type="dcterms:W3CDTF">2023-12-27T07:59:44Z</dcterms:modified>
</cp:coreProperties>
</file>