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120-3053-471D-935E-069AC5DD0610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3047-3971-48BD-8085-86847FF7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3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120-3053-471D-935E-069AC5DD0610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3047-3971-48BD-8085-86847FF7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8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120-3053-471D-935E-069AC5DD0610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3047-3971-48BD-8085-86847FF7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10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120-3053-471D-935E-069AC5DD0610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3047-3971-48BD-8085-86847FF744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661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120-3053-471D-935E-069AC5DD0610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3047-3971-48BD-8085-86847FF7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30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120-3053-471D-935E-069AC5DD0610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3047-3971-48BD-8085-86847FF7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3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120-3053-471D-935E-069AC5DD0610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3047-3971-48BD-8085-86847FF7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66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120-3053-471D-935E-069AC5DD0610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3047-3971-48BD-8085-86847FF7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53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120-3053-471D-935E-069AC5DD0610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3047-3971-48BD-8085-86847FF7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9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120-3053-471D-935E-069AC5DD0610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3047-3971-48BD-8085-86847FF7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3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120-3053-471D-935E-069AC5DD0610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3047-3971-48BD-8085-86847FF7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2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120-3053-471D-935E-069AC5DD0610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3047-3971-48BD-8085-86847FF7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120-3053-471D-935E-069AC5DD0610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3047-3971-48BD-8085-86847FF7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2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120-3053-471D-935E-069AC5DD0610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3047-3971-48BD-8085-86847FF7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120-3053-471D-935E-069AC5DD0610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3047-3971-48BD-8085-86847FF7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7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120-3053-471D-935E-069AC5DD0610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3047-3971-48BD-8085-86847FF7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120-3053-471D-935E-069AC5DD0610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3047-3971-48BD-8085-86847FF7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9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A2120-3053-471D-935E-069AC5DD0610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53047-3971-48BD-8085-86847FF7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5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5813" y="332511"/>
            <a:ext cx="4694295" cy="457199"/>
          </a:xfrm>
        </p:spPr>
        <p:txBody>
          <a:bodyPr>
            <a:normAutofit lnSpcReduction="10000"/>
          </a:bodyPr>
          <a:lstStyle/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lang="en-ZW" b="1" dirty="0">
                <a:solidFill>
                  <a:srgbClr val="FFFFFF"/>
                </a:solidFill>
                <a:latin typeface="Century Schoolbook" panose="02040604050505020304"/>
              </a:rPr>
              <a:t>Data shortage</a:t>
            </a:r>
          </a:p>
          <a:p>
            <a:pPr algn="l"/>
            <a:endParaRPr lang="en-ZW" sz="2000" dirty="0" smtClean="0"/>
          </a:p>
          <a:p>
            <a:pPr algn="l"/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78" y="193965"/>
            <a:ext cx="7015191" cy="66640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15813" y="692727"/>
            <a:ext cx="509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lang="en-GB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set of data and features produced approximately 45% accuracy; a larger data set is necessary to evaluate this model for production.</a:t>
            </a:r>
            <a:endParaRPr lang="en-ZW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15813" y="2748963"/>
            <a:ext cx="131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400" dirty="0" smtClean="0">
                <a:latin typeface="Century Schoolbook" panose="02040604050505020304" pitchFamily="18" charset="0"/>
              </a:rPr>
              <a:t>IOT</a:t>
            </a:r>
            <a:endParaRPr lang="en-US" sz="2400" dirty="0">
              <a:latin typeface="Century Schoolbook" panose="020406040505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5813" y="3095323"/>
            <a:ext cx="52761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lang="en-GB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played a crucial role in the model, and we anticipate that its accuracy will rise when more IOT data are collected over a longer period of time. It also makes it possible to leverage publicly available data, like weather.</a:t>
            </a:r>
            <a:endParaRPr lang="en-ZW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71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</TotalTime>
  <Words>73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Bookman Old Style</vt:lpstr>
      <vt:lpstr>Century Schoolbook</vt:lpstr>
      <vt:lpstr>Rockwell</vt:lpstr>
      <vt:lpstr>Times New Roman</vt:lpstr>
      <vt:lpstr>Damask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</cp:revision>
  <dcterms:created xsi:type="dcterms:W3CDTF">2023-12-27T08:06:11Z</dcterms:created>
  <dcterms:modified xsi:type="dcterms:W3CDTF">2023-12-27T08:18:29Z</dcterms:modified>
</cp:coreProperties>
</file>