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5" r:id="rId5"/>
    <p:sldId id="326" r:id="rId6"/>
    <p:sldId id="327" r:id="rId7"/>
    <p:sldId id="340" r:id="rId8"/>
    <p:sldId id="328" r:id="rId9"/>
    <p:sldId id="335" r:id="rId10"/>
    <p:sldId id="341" r:id="rId11"/>
    <p:sldId id="336" r:id="rId12"/>
    <p:sldId id="33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491" autoAdjust="0"/>
  </p:normalViewPr>
  <p:slideViewPr>
    <p:cSldViewPr snapToGrid="0">
      <p:cViewPr>
        <p:scale>
          <a:sx n="75" d="100"/>
          <a:sy n="75" d="100"/>
        </p:scale>
        <p:origin x="725" y="130"/>
      </p:cViewPr>
      <p:guideLst>
        <p:guide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10605E3-354C-493C-9731-7B35B49A831B}" type="datetime1">
              <a:rPr lang="fr-FR" smtClean="0"/>
              <a:t>11/01/2023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0E476440-F66F-F947-8EFC-EA5202ACFD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857A48CC-FDA3-4AE0-97E2-A635FEA7AAF5}" type="datetime1">
              <a:rPr lang="fr-FR" smtClean="0"/>
              <a:t>11/01/2023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6B79E9EB-07EB-9D44-9F5A-AB1FBECCDD8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06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24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85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0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2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08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59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48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fr-FR" sz="2400" cap="all" baseline="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fr-FR" sz="6000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5238710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fr-FR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fr-FR" sz="1400"/>
            </a:lvl1pPr>
            <a:lvl2pPr marL="228600">
              <a:defRPr lang="fr-FR" sz="1400"/>
            </a:lvl2pPr>
            <a:lvl3pPr marL="457200">
              <a:defRPr lang="fr-FR" sz="1400"/>
            </a:lvl3pPr>
            <a:lvl4pPr marL="685800">
              <a:defRPr lang="fr-FR" sz="1400"/>
            </a:lvl4pPr>
            <a:lvl5pPr marL="1143000"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fr-FR" sz="1400"/>
            </a:lvl1pPr>
            <a:lvl2pPr marL="228600">
              <a:defRPr lang="fr-FR" sz="1400"/>
            </a:lvl2pPr>
            <a:lvl3pPr marL="457200">
              <a:defRPr lang="fr-FR" sz="1400"/>
            </a:lvl3pPr>
            <a:lvl4pPr marL="685800">
              <a:defRPr lang="fr-FR" sz="1400"/>
            </a:lvl4pPr>
            <a:lvl5pPr marL="1143000"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u texte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4" name="Espace réservé d’image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fr-FR" sz="20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fr-FR" sz="105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fr-FR" sz="2000" cap="all" baseline="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fr-FR" sz="32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fr-FR" sz="32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fr-FR" sz="32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fr-FR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fr-FR" sz="2000" cap="all" spc="0" baseline="0"/>
            </a:lvl1pPr>
            <a:lvl2pPr marL="228600">
              <a:defRPr lang="fr-FR" spc="0" baseline="0"/>
            </a:lvl2pPr>
            <a:lvl3pPr marL="457200">
              <a:defRPr lang="fr-FR" spc="0" baseline="0"/>
            </a:lvl3pPr>
            <a:lvl4pPr marL="685800">
              <a:defRPr lang="fr-FR" spc="0" baseline="0"/>
            </a:lvl4pPr>
            <a:lvl5pPr marL="1143000"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fr-FR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fr-FR" sz="2000" cap="none" spc="0" baseline="0"/>
            </a:lvl1pPr>
            <a:lvl2pPr marL="228600">
              <a:defRPr lang="fr-FR" spc="0" baseline="0"/>
            </a:lvl2pPr>
            <a:lvl3pPr marL="457200">
              <a:defRPr lang="fr-FR" spc="0" baseline="0"/>
            </a:lvl3pPr>
            <a:lvl4pPr marL="685800">
              <a:defRPr lang="fr-FR" spc="0" baseline="0"/>
            </a:lvl4pPr>
            <a:lvl5pPr marL="1143000"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Secit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fr-FR" sz="4800" spc="300" baseline="0"/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fr-F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fr-FR" spc="3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fr-FR" spc="0" baseline="0"/>
            </a:lvl1pPr>
            <a:lvl2pPr>
              <a:defRPr lang="fr-FR" spc="0" baseline="0"/>
            </a:lvl2pPr>
            <a:lvl3pPr>
              <a:defRPr lang="fr-FR" spc="0" baseline="0"/>
            </a:lvl3pPr>
            <a:lvl4pPr>
              <a:defRPr lang="fr-FR" spc="0" baseline="0"/>
            </a:lvl4pPr>
            <a:lvl5pPr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fr-FR" spc="3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fr-FR" spc="0" baseline="0"/>
            </a:lvl1pPr>
            <a:lvl2pPr>
              <a:defRPr lang="fr-FR" spc="0" baseline="0"/>
            </a:lvl2pPr>
            <a:lvl3pPr>
              <a:defRPr lang="fr-FR" spc="0" baseline="0"/>
            </a:lvl3pPr>
            <a:lvl4pPr>
              <a:defRPr lang="fr-FR" spc="0" baseline="0"/>
            </a:lvl4pPr>
            <a:lvl5pPr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fr-FR" sz="2000" cap="all" spc="200" baseline="0">
                <a:latin typeface="+mj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fr-FR" sz="3600" spc="0" baseline="0">
                <a:latin typeface="+mn-lt"/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du texte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du texte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9" name="Espace réservé du texte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0" name="Espace réservé du texte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fr-FR" smtClean="0"/>
              <a:pPr/>
              <a:t>‹N°›</a:t>
            </a:fld>
            <a:endParaRPr lang="fr-FR" sz="1100" dirty="0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57681" y="1236766"/>
            <a:ext cx="221381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fr-F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fr-FR"/>
              <a:t>titre de la présentation</a:t>
            </a:r>
            <a:endParaRPr lang="fr-FR" sz="110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105"/>
            <a:ext cx="10515600" cy="22057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SAÉ 15 :Traiter des données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19E0C642-9645-FE4F-DD2B-07989AADC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553882FE-F68C-1626-80AA-829B29CAC9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Sommaire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88F04AE9-72EB-09E4-522E-C500DD43E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213" b="10214"/>
          <a:stretch/>
        </p:blipFill>
        <p:spPr>
          <a:xfrm>
            <a:off x="5230684" y="987425"/>
            <a:ext cx="6124703" cy="4873625"/>
          </a:xfr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Arduino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Objectifs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Problèmes rencontrés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avis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57681" y="1236766"/>
            <a:ext cx="2213812" cy="189457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>
              <a:spcAft>
                <a:spcPts val="600"/>
              </a:spcAft>
            </a:pPr>
            <a:r>
              <a:rPr lang="fr-FR" sz="1000"/>
              <a:t>SAE15 : Traiter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3" y="2438401"/>
            <a:ext cx="9820656" cy="4352544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spc="0" dirty="0"/>
              <a:t>Cette SAE a pour but de réaliser </a:t>
            </a:r>
            <a:r>
              <a:rPr lang="fr-FR" dirty="0"/>
              <a:t>un</a:t>
            </a:r>
            <a:r>
              <a:rPr lang="fr-FR" spc="0" dirty="0"/>
              <a:t> des trois challenges présentés :</a:t>
            </a:r>
          </a:p>
          <a:p>
            <a:pPr marL="0" indent="0" rtl="0">
              <a:buNone/>
            </a:pPr>
            <a:endParaRPr lang="fr-FR" spc="0" dirty="0"/>
          </a:p>
          <a:p>
            <a:pPr marL="571500" lvl="1" indent="-342900"/>
            <a:r>
              <a:rPr lang="fr-FR" sz="2400" spc="0" dirty="0"/>
              <a:t>Suivre une ligne et faire deux demi-tours</a:t>
            </a:r>
          </a:p>
          <a:p>
            <a:pPr marL="571500" lvl="1" indent="-342900"/>
            <a:r>
              <a:rPr lang="fr-FR" sz="2400" dirty="0"/>
              <a:t>Sortir d’une impasse entre falaises/murs</a:t>
            </a:r>
          </a:p>
          <a:p>
            <a:pPr marL="571500" lvl="1" indent="-342900"/>
            <a:r>
              <a:rPr lang="fr-FR" sz="2400" spc="0" dirty="0"/>
              <a:t>Communiquer </a:t>
            </a:r>
            <a:r>
              <a:rPr lang="fr-FR" sz="2400" dirty="0"/>
              <a:t>en Bluetooth pour faire garer un robot grâce à des coordonnées</a:t>
            </a:r>
            <a:endParaRPr lang="fr-FR" sz="2400" spc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57681" y="1236766"/>
            <a:ext cx="2213812" cy="189457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>
              <a:spcAft>
                <a:spcPts val="600"/>
              </a:spcAft>
            </a:pPr>
            <a:r>
              <a:rPr lang="fr-FR" sz="1000"/>
              <a:t>Sae15 : 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D261AC3-E843-10E5-4CDA-5A6AE8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552" y="1124712"/>
            <a:ext cx="6904992" cy="548640"/>
          </a:xfrm>
        </p:spPr>
        <p:txBody>
          <a:bodyPr/>
          <a:lstStyle/>
          <a:p>
            <a:r>
              <a:rPr lang="en-US" sz="4400" dirty="0"/>
              <a:t>Arduino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7EE82A-DE93-6E7D-5092-47750423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652" y="2259719"/>
            <a:ext cx="5760720" cy="3319272"/>
          </a:xfrm>
        </p:spPr>
        <p:txBody>
          <a:bodyPr/>
          <a:lstStyle/>
          <a:p>
            <a:r>
              <a:rPr lang="en-US" dirty="0"/>
              <a:t>	- </a:t>
            </a:r>
            <a:r>
              <a:rPr lang="en-US" dirty="0" err="1"/>
              <a:t>Plateforme</a:t>
            </a:r>
            <a:r>
              <a:rPr lang="en-US" dirty="0"/>
              <a:t> de development g-libre et </a:t>
            </a:r>
            <a:r>
              <a:rPr lang="en-US" dirty="0" err="1"/>
              <a:t>gratuite</a:t>
            </a:r>
            <a:r>
              <a:rPr lang="en-US" dirty="0"/>
              <a:t> </a:t>
            </a:r>
          </a:p>
          <a:p>
            <a:r>
              <a:rPr lang="en-US" dirty="0"/>
              <a:t>	- </a:t>
            </a:r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capteurs</a:t>
            </a:r>
            <a:r>
              <a:rPr lang="en-US" dirty="0"/>
              <a:t>, </a:t>
            </a:r>
            <a:r>
              <a:rPr lang="en-US" dirty="0" err="1"/>
              <a:t>moteurs</a:t>
            </a:r>
            <a:r>
              <a:rPr lang="en-US" dirty="0"/>
              <a:t>…</a:t>
            </a:r>
          </a:p>
          <a:p>
            <a:r>
              <a:rPr lang="en-US" dirty="0"/>
              <a:t>	- </a:t>
            </a:r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dirty="0" err="1"/>
              <a:t>c++</a:t>
            </a:r>
            <a:r>
              <a:rPr lang="en-US" dirty="0"/>
              <a:t> </a:t>
            </a:r>
          </a:p>
          <a:p>
            <a:r>
              <a:rPr lang="en-US" dirty="0"/>
              <a:t>	- Large </a:t>
            </a:r>
            <a:r>
              <a:rPr lang="en-US" dirty="0" err="1"/>
              <a:t>éventail</a:t>
            </a:r>
            <a:r>
              <a:rPr lang="en-US" dirty="0"/>
              <a:t> de </a:t>
            </a:r>
            <a:r>
              <a:rPr lang="en-US" dirty="0" err="1"/>
              <a:t>bibliothèques</a:t>
            </a:r>
            <a:r>
              <a:rPr lang="en-US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4DDF15-32AA-B288-0EA8-71DBA9862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fr-FR" smtClean="0"/>
              <a:pPr rtl="0">
                <a:spcAft>
                  <a:spcPts val="600"/>
                </a:spcAft>
              </a:pPr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EAE83-18FD-D412-9C68-41B3059A33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57681" y="1236766"/>
            <a:ext cx="2213812" cy="189457"/>
          </a:xfrm>
        </p:spPr>
        <p:txBody>
          <a:bodyPr anchor="ctr">
            <a:normAutofit fontScale="92500"/>
          </a:bodyPr>
          <a:lstStyle/>
          <a:p>
            <a:pPr rtl="0">
              <a:spcAft>
                <a:spcPts val="600"/>
              </a:spcAft>
            </a:pPr>
            <a:r>
              <a:rPr lang="fr-FR" dirty="0">
                <a:solidFill>
                  <a:schemeClr val="tx2"/>
                </a:solidFill>
              </a:rPr>
              <a:t>Sae15 : traiter des données</a:t>
            </a:r>
          </a:p>
        </p:txBody>
      </p:sp>
      <p:grpSp>
        <p:nvGrpSpPr>
          <p:cNvPr id="28" name="Espace réservé pour une image  7">
            <a:extLst>
              <a:ext uri="{FF2B5EF4-FFF2-40B4-BE49-F238E27FC236}">
                <a16:creationId xmlns:a16="http://schemas.microsoft.com/office/drawing/2014/main" id="{AF49743E-DFE5-FAF4-0D96-36FFEA51A98A}"/>
              </a:ext>
            </a:extLst>
          </p:cNvPr>
          <p:cNvGrpSpPr/>
          <p:nvPr/>
        </p:nvGrpSpPr>
        <p:grpSpPr>
          <a:xfrm>
            <a:off x="1003166" y="2633299"/>
            <a:ext cx="3549981" cy="1029320"/>
            <a:chOff x="1480613" y="2015623"/>
            <a:chExt cx="6359893" cy="1856685"/>
          </a:xfrm>
          <a:noFill/>
        </p:grpSpPr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9A504051-F173-5CFF-F83E-7F9728DC9D1F}"/>
                </a:ext>
              </a:extLst>
            </p:cNvPr>
            <p:cNvSpPr/>
            <p:nvPr/>
          </p:nvSpPr>
          <p:spPr>
            <a:xfrm>
              <a:off x="1480613" y="2015623"/>
              <a:ext cx="4328289" cy="1856685"/>
            </a:xfrm>
            <a:custGeom>
              <a:avLst/>
              <a:gdLst>
                <a:gd name="connsiteX0" fmla="*/ 954295 w 4328289"/>
                <a:gd name="connsiteY0" fmla="*/ 9129 h 1856685"/>
                <a:gd name="connsiteX1" fmla="*/ 66027 w 4328289"/>
                <a:gd name="connsiteY1" fmla="*/ 1263155 h 1856685"/>
                <a:gd name="connsiteX2" fmla="*/ 1692342 w 4328289"/>
                <a:gd name="connsiteY2" fmla="*/ 1553149 h 1856685"/>
                <a:gd name="connsiteX3" fmla="*/ 2815741 w 4328289"/>
                <a:gd name="connsiteY3" fmla="*/ 148901 h 1856685"/>
                <a:gd name="connsiteX4" fmla="*/ 4317959 w 4328289"/>
                <a:gd name="connsiteY4" fmla="*/ 778527 h 1856685"/>
                <a:gd name="connsiteX5" fmla="*/ 3142310 w 4328289"/>
                <a:gd name="connsiteY5" fmla="*/ 1823548 h 1856685"/>
                <a:gd name="connsiteX6" fmla="*/ 2188727 w 4328289"/>
                <a:gd name="connsiteY6" fmla="*/ 935280 h 1856685"/>
                <a:gd name="connsiteX7" fmla="*/ 1209020 w 4328289"/>
                <a:gd name="connsiteY7" fmla="*/ 33949 h 1856685"/>
                <a:gd name="connsiteX8" fmla="*/ 959521 w 4328289"/>
                <a:gd name="connsiteY8" fmla="*/ 8215 h 18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8289" h="1856685">
                  <a:moveTo>
                    <a:pt x="954295" y="9129"/>
                  </a:moveTo>
                  <a:cubicBezTo>
                    <a:pt x="333161" y="-40313"/>
                    <a:pt x="-188697" y="694925"/>
                    <a:pt x="66027" y="1263155"/>
                  </a:cubicBezTo>
                  <a:cubicBezTo>
                    <a:pt x="314220" y="1879718"/>
                    <a:pt x="1248208" y="2046921"/>
                    <a:pt x="1692342" y="1553149"/>
                  </a:cubicBezTo>
                  <a:cubicBezTo>
                    <a:pt x="2122760" y="1131221"/>
                    <a:pt x="2288658" y="482002"/>
                    <a:pt x="2815741" y="148901"/>
                  </a:cubicBezTo>
                  <a:cubicBezTo>
                    <a:pt x="3351314" y="-216856"/>
                    <a:pt x="4213457" y="128523"/>
                    <a:pt x="4317959" y="778527"/>
                  </a:cubicBezTo>
                  <a:cubicBezTo>
                    <a:pt x="4419849" y="1400967"/>
                    <a:pt x="3749076" y="2006427"/>
                    <a:pt x="3142310" y="1823548"/>
                  </a:cubicBezTo>
                  <a:cubicBezTo>
                    <a:pt x="2693604" y="1722311"/>
                    <a:pt x="2371606" y="1338919"/>
                    <a:pt x="2188727" y="935280"/>
                  </a:cubicBezTo>
                  <a:cubicBezTo>
                    <a:pt x="1963395" y="549928"/>
                    <a:pt x="1668829" y="138451"/>
                    <a:pt x="1209020" y="33949"/>
                  </a:cubicBezTo>
                  <a:cubicBezTo>
                    <a:pt x="1127377" y="15400"/>
                    <a:pt x="1043122" y="8084"/>
                    <a:pt x="959521" y="8215"/>
                  </a:cubicBezTo>
                  <a:close/>
                </a:path>
              </a:pathLst>
            </a:custGeom>
            <a:noFill/>
            <a:ln w="262255" cap="flat">
              <a:solidFill>
                <a:srgbClr val="00979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1A5653CF-4423-365C-3B05-9B419AE14D21}"/>
                </a:ext>
              </a:extLst>
            </p:cNvPr>
            <p:cNvSpPr/>
            <p:nvPr/>
          </p:nvSpPr>
          <p:spPr>
            <a:xfrm>
              <a:off x="2069151" y="2906489"/>
              <a:ext cx="783766" cy="6531"/>
            </a:xfrm>
            <a:custGeom>
              <a:avLst/>
              <a:gdLst>
                <a:gd name="connsiteX0" fmla="*/ 0 w 783766"/>
                <a:gd name="connsiteY0" fmla="*/ 0 h 6531"/>
                <a:gd name="connsiteX1" fmla="*/ 783766 w 783766"/>
                <a:gd name="connsiteY1" fmla="*/ 0 h 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66" h="6531">
                  <a:moveTo>
                    <a:pt x="0" y="0"/>
                  </a:moveTo>
                  <a:lnTo>
                    <a:pt x="783766" y="0"/>
                  </a:lnTo>
                </a:path>
              </a:pathLst>
            </a:custGeom>
            <a:noFill/>
            <a:ln w="111125" cap="flat">
              <a:solidFill>
                <a:srgbClr val="00979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020DF27D-8C69-D376-3A41-A1906483C7F9}"/>
                </a:ext>
              </a:extLst>
            </p:cNvPr>
            <p:cNvSpPr/>
            <p:nvPr/>
          </p:nvSpPr>
          <p:spPr>
            <a:xfrm>
              <a:off x="4472701" y="2579920"/>
              <a:ext cx="653138" cy="653138"/>
            </a:xfrm>
            <a:custGeom>
              <a:avLst/>
              <a:gdLst>
                <a:gd name="connsiteX0" fmla="*/ 0 w 653138"/>
                <a:gd name="connsiteY0" fmla="*/ 326569 h 653138"/>
                <a:gd name="connsiteX1" fmla="*/ 653139 w 653138"/>
                <a:gd name="connsiteY1" fmla="*/ 326569 h 653138"/>
                <a:gd name="connsiteX2" fmla="*/ 320038 w 653138"/>
                <a:gd name="connsiteY2" fmla="*/ 0 h 653138"/>
                <a:gd name="connsiteX3" fmla="*/ 320038 w 653138"/>
                <a:gd name="connsiteY3" fmla="*/ 653138 h 65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138" h="653138">
                  <a:moveTo>
                    <a:pt x="0" y="326569"/>
                  </a:moveTo>
                  <a:lnTo>
                    <a:pt x="653139" y="326569"/>
                  </a:lnTo>
                  <a:moveTo>
                    <a:pt x="320038" y="0"/>
                  </a:moveTo>
                  <a:lnTo>
                    <a:pt x="320038" y="653138"/>
                  </a:lnTo>
                </a:path>
              </a:pathLst>
            </a:custGeom>
            <a:noFill/>
            <a:ln w="142240" cap="flat">
              <a:solidFill>
                <a:srgbClr val="00979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C886B05-FF4A-3089-C791-0653E469D4A6}"/>
              </a:ext>
            </a:extLst>
          </p:cNvPr>
          <p:cNvSpPr/>
          <p:nvPr/>
        </p:nvSpPr>
        <p:spPr>
          <a:xfrm>
            <a:off x="877824" y="2534007"/>
            <a:ext cx="2579940" cy="1717046"/>
          </a:xfrm>
          <a:custGeom>
            <a:avLst/>
            <a:gdLst>
              <a:gd name="connsiteX0" fmla="*/ 491813 w 4622037"/>
              <a:gd name="connsiteY0" fmla="*/ 3080201 h 3097203"/>
              <a:gd name="connsiteX1" fmla="*/ 450012 w 4622037"/>
              <a:gd name="connsiteY1" fmla="*/ 2929979 h 3097203"/>
              <a:gd name="connsiteX2" fmla="*/ 184838 w 4622037"/>
              <a:gd name="connsiteY2" fmla="*/ 2929979 h 3097203"/>
              <a:gd name="connsiteX3" fmla="*/ 141731 w 4622037"/>
              <a:gd name="connsiteY3" fmla="*/ 3080201 h 3097203"/>
              <a:gd name="connsiteX4" fmla="*/ 0 w 4622037"/>
              <a:gd name="connsiteY4" fmla="*/ 3080201 h 3097203"/>
              <a:gd name="connsiteX5" fmla="*/ 224680 w 4622037"/>
              <a:gd name="connsiteY5" fmla="*/ 2322560 h 3097203"/>
              <a:gd name="connsiteX6" fmla="*/ 424540 w 4622037"/>
              <a:gd name="connsiteY6" fmla="*/ 2322560 h 3097203"/>
              <a:gd name="connsiteX7" fmla="*/ 649220 w 4622037"/>
              <a:gd name="connsiteY7" fmla="*/ 3080201 h 3097203"/>
              <a:gd name="connsiteX8" fmla="*/ 319385 w 4622037"/>
              <a:gd name="connsiteY8" fmla="*/ 2459719 h 3097203"/>
              <a:gd name="connsiteX9" fmla="*/ 219455 w 4622037"/>
              <a:gd name="connsiteY9" fmla="*/ 2813067 h 3097203"/>
              <a:gd name="connsiteX10" fmla="*/ 418009 w 4622037"/>
              <a:gd name="connsiteY10" fmla="*/ 2813067 h 3097203"/>
              <a:gd name="connsiteX11" fmla="*/ 1118826 w 4622037"/>
              <a:gd name="connsiteY11" fmla="*/ 3080201 h 3097203"/>
              <a:gd name="connsiteX12" fmla="*/ 999302 w 4622037"/>
              <a:gd name="connsiteY12" fmla="*/ 2812414 h 3097203"/>
              <a:gd name="connsiteX13" fmla="*/ 881737 w 4622037"/>
              <a:gd name="connsiteY13" fmla="*/ 2766041 h 3097203"/>
              <a:gd name="connsiteX14" fmla="*/ 878602 w 4622037"/>
              <a:gd name="connsiteY14" fmla="*/ 3080201 h 3097203"/>
              <a:gd name="connsiteX15" fmla="*/ 735565 w 4622037"/>
              <a:gd name="connsiteY15" fmla="*/ 3080201 h 3097203"/>
              <a:gd name="connsiteX16" fmla="*/ 735565 w 4622037"/>
              <a:gd name="connsiteY16" fmla="*/ 2322560 h 3097203"/>
              <a:gd name="connsiteX17" fmla="*/ 1058215 w 4622037"/>
              <a:gd name="connsiteY17" fmla="*/ 2330398 h 3097203"/>
              <a:gd name="connsiteX18" fmla="*/ 1072127 w 4622037"/>
              <a:gd name="connsiteY18" fmla="*/ 2720321 h 3097203"/>
              <a:gd name="connsiteX19" fmla="*/ 1158994 w 4622037"/>
              <a:gd name="connsiteY19" fmla="*/ 2816986 h 3097203"/>
              <a:gd name="connsiteX20" fmla="*/ 1273294 w 4622037"/>
              <a:gd name="connsiteY20" fmla="*/ 3053422 h 3097203"/>
              <a:gd name="connsiteX21" fmla="*/ 1258010 w 4622037"/>
              <a:gd name="connsiteY21" fmla="*/ 3082029 h 3097203"/>
              <a:gd name="connsiteX22" fmla="*/ 1083426 w 4622037"/>
              <a:gd name="connsiteY22" fmla="*/ 2543974 h 3097203"/>
              <a:gd name="connsiteX23" fmla="*/ 878994 w 4622037"/>
              <a:gd name="connsiteY23" fmla="*/ 2439472 h 3097203"/>
              <a:gd name="connsiteX24" fmla="*/ 878994 w 4622037"/>
              <a:gd name="connsiteY24" fmla="*/ 2653701 h 3097203"/>
              <a:gd name="connsiteX25" fmla="*/ 1083426 w 4622037"/>
              <a:gd name="connsiteY25" fmla="*/ 2543974 h 3097203"/>
              <a:gd name="connsiteX26" fmla="*/ 1915656 w 4622037"/>
              <a:gd name="connsiteY26" fmla="*/ 2884259 h 3097203"/>
              <a:gd name="connsiteX27" fmla="*/ 1551204 w 4622037"/>
              <a:gd name="connsiteY27" fmla="*/ 3078894 h 3097203"/>
              <a:gd name="connsiteX28" fmla="*/ 1375510 w 4622037"/>
              <a:gd name="connsiteY28" fmla="*/ 3078894 h 3097203"/>
              <a:gd name="connsiteX29" fmla="*/ 1375510 w 4622037"/>
              <a:gd name="connsiteY29" fmla="*/ 2321254 h 3097203"/>
              <a:gd name="connsiteX30" fmla="*/ 1642644 w 4622037"/>
              <a:gd name="connsiteY30" fmla="*/ 2322560 h 3097203"/>
              <a:gd name="connsiteX31" fmla="*/ 1915002 w 4622037"/>
              <a:gd name="connsiteY31" fmla="*/ 2886872 h 3097203"/>
              <a:gd name="connsiteX32" fmla="*/ 1732777 w 4622037"/>
              <a:gd name="connsiteY32" fmla="*/ 2483885 h 3097203"/>
              <a:gd name="connsiteX33" fmla="*/ 1518547 w 4622037"/>
              <a:gd name="connsiteY33" fmla="*/ 2438362 h 3097203"/>
              <a:gd name="connsiteX34" fmla="*/ 1518547 w 4622037"/>
              <a:gd name="connsiteY34" fmla="*/ 2958913 h 3097203"/>
              <a:gd name="connsiteX35" fmla="*/ 1710570 w 4622037"/>
              <a:gd name="connsiteY35" fmla="*/ 2923643 h 3097203"/>
              <a:gd name="connsiteX36" fmla="*/ 1732450 w 4622037"/>
              <a:gd name="connsiteY36" fmla="*/ 2484081 h 3097203"/>
              <a:gd name="connsiteX37" fmla="*/ 2601451 w 4622037"/>
              <a:gd name="connsiteY37" fmla="*/ 2799351 h 3097203"/>
              <a:gd name="connsiteX38" fmla="*/ 2052815 w 4622037"/>
              <a:gd name="connsiteY38" fmla="*/ 2882300 h 3097203"/>
              <a:gd name="connsiteX39" fmla="*/ 2048373 w 4622037"/>
              <a:gd name="connsiteY39" fmla="*/ 2607982 h 3097203"/>
              <a:gd name="connsiteX40" fmla="*/ 2048373 w 4622037"/>
              <a:gd name="connsiteY40" fmla="*/ 2319294 h 3097203"/>
              <a:gd name="connsiteX41" fmla="*/ 2191411 w 4622037"/>
              <a:gd name="connsiteY41" fmla="*/ 2319294 h 3097203"/>
              <a:gd name="connsiteX42" fmla="*/ 2194023 w 4622037"/>
              <a:gd name="connsiteY42" fmla="*/ 2861399 h 3097203"/>
              <a:gd name="connsiteX43" fmla="*/ 2439603 w 4622037"/>
              <a:gd name="connsiteY43" fmla="*/ 2914957 h 3097203"/>
              <a:gd name="connsiteX44" fmla="*/ 2459067 w 4622037"/>
              <a:gd name="connsiteY44" fmla="*/ 2703993 h 3097203"/>
              <a:gd name="connsiteX45" fmla="*/ 2459067 w 4622037"/>
              <a:gd name="connsiteY45" fmla="*/ 2319294 h 3097203"/>
              <a:gd name="connsiteX46" fmla="*/ 2602104 w 4622037"/>
              <a:gd name="connsiteY46" fmla="*/ 2319294 h 3097203"/>
              <a:gd name="connsiteX47" fmla="*/ 2602104 w 4622037"/>
              <a:gd name="connsiteY47" fmla="*/ 2799351 h 3097203"/>
              <a:gd name="connsiteX48" fmla="*/ 2738610 w 4622037"/>
              <a:gd name="connsiteY48" fmla="*/ 2433594 h 3097203"/>
              <a:gd name="connsiteX49" fmla="*/ 2738610 w 4622037"/>
              <a:gd name="connsiteY49" fmla="*/ 2316682 h 3097203"/>
              <a:gd name="connsiteX50" fmla="*/ 3218667 w 4622037"/>
              <a:gd name="connsiteY50" fmla="*/ 2316682 h 3097203"/>
              <a:gd name="connsiteX51" fmla="*/ 3218667 w 4622037"/>
              <a:gd name="connsiteY51" fmla="*/ 2433594 h 3097203"/>
              <a:gd name="connsiteX52" fmla="*/ 3051464 w 4622037"/>
              <a:gd name="connsiteY52" fmla="*/ 2433594 h 3097203"/>
              <a:gd name="connsiteX53" fmla="*/ 3051464 w 4622037"/>
              <a:gd name="connsiteY53" fmla="*/ 2958717 h 3097203"/>
              <a:gd name="connsiteX54" fmla="*/ 3218667 w 4622037"/>
              <a:gd name="connsiteY54" fmla="*/ 2958717 h 3097203"/>
              <a:gd name="connsiteX55" fmla="*/ 3218667 w 4622037"/>
              <a:gd name="connsiteY55" fmla="*/ 3076935 h 3097203"/>
              <a:gd name="connsiteX56" fmla="*/ 2738610 w 4622037"/>
              <a:gd name="connsiteY56" fmla="*/ 3076935 h 3097203"/>
              <a:gd name="connsiteX57" fmla="*/ 2738610 w 4622037"/>
              <a:gd name="connsiteY57" fmla="*/ 2958717 h 3097203"/>
              <a:gd name="connsiteX58" fmla="*/ 2905814 w 4622037"/>
              <a:gd name="connsiteY58" fmla="*/ 2958717 h 3097203"/>
              <a:gd name="connsiteX59" fmla="*/ 2905814 w 4622037"/>
              <a:gd name="connsiteY59" fmla="*/ 2433594 h 3097203"/>
              <a:gd name="connsiteX60" fmla="*/ 3750975 w 4622037"/>
              <a:gd name="connsiteY60" fmla="*/ 3080201 h 3097203"/>
              <a:gd name="connsiteX61" fmla="*/ 3505395 w 4622037"/>
              <a:gd name="connsiteY61" fmla="*/ 2528952 h 3097203"/>
              <a:gd name="connsiteX62" fmla="*/ 3505395 w 4622037"/>
              <a:gd name="connsiteY62" fmla="*/ 3080201 h 3097203"/>
              <a:gd name="connsiteX63" fmla="*/ 3375420 w 4622037"/>
              <a:gd name="connsiteY63" fmla="*/ 3080201 h 3097203"/>
              <a:gd name="connsiteX64" fmla="*/ 3375420 w 4622037"/>
              <a:gd name="connsiteY64" fmla="*/ 2322560 h 3097203"/>
              <a:gd name="connsiteX65" fmla="*/ 3551115 w 4622037"/>
              <a:gd name="connsiteY65" fmla="*/ 2322560 h 3097203"/>
              <a:gd name="connsiteX66" fmla="*/ 3795388 w 4622037"/>
              <a:gd name="connsiteY66" fmla="*/ 2868584 h 3097203"/>
              <a:gd name="connsiteX67" fmla="*/ 3795650 w 4622037"/>
              <a:gd name="connsiteY67" fmla="*/ 2322560 h 3097203"/>
              <a:gd name="connsiteX68" fmla="*/ 3925624 w 4622037"/>
              <a:gd name="connsiteY68" fmla="*/ 2322560 h 3097203"/>
              <a:gd name="connsiteX69" fmla="*/ 3925624 w 4622037"/>
              <a:gd name="connsiteY69" fmla="*/ 3080201 h 3097203"/>
              <a:gd name="connsiteX70" fmla="*/ 4515147 w 4622037"/>
              <a:gd name="connsiteY70" fmla="*/ 3014887 h 3097203"/>
              <a:gd name="connsiteX71" fmla="*/ 4024640 w 4622037"/>
              <a:gd name="connsiteY71" fmla="*/ 2852255 h 3097203"/>
              <a:gd name="connsiteX72" fmla="*/ 4479225 w 4622037"/>
              <a:gd name="connsiteY72" fmla="*/ 2345420 h 3097203"/>
              <a:gd name="connsiteX73" fmla="*/ 4515147 w 4622037"/>
              <a:gd name="connsiteY73" fmla="*/ 3018153 h 3097203"/>
              <a:gd name="connsiteX74" fmla="*/ 4323778 w 4622037"/>
              <a:gd name="connsiteY74" fmla="*/ 2435553 h 3097203"/>
              <a:gd name="connsiteX75" fmla="*/ 4163759 w 4622037"/>
              <a:gd name="connsiteY75" fmla="*/ 2636720 h 3097203"/>
              <a:gd name="connsiteX76" fmla="*/ 4326390 w 4622037"/>
              <a:gd name="connsiteY76" fmla="*/ 2963289 h 3097203"/>
              <a:gd name="connsiteX77" fmla="*/ 4445261 w 4622037"/>
              <a:gd name="connsiteY77" fmla="*/ 2873809 h 3097203"/>
              <a:gd name="connsiteX78" fmla="*/ 4323778 w 4622037"/>
              <a:gd name="connsiteY78" fmla="*/ 2435553 h 3097203"/>
              <a:gd name="connsiteX79" fmla="*/ 4358394 w 4622037"/>
              <a:gd name="connsiteY79" fmla="*/ 0 h 3097203"/>
              <a:gd name="connsiteX80" fmla="*/ 4358394 w 4622037"/>
              <a:gd name="connsiteY80" fmla="*/ 15283 h 3097203"/>
              <a:gd name="connsiteX81" fmla="*/ 4392031 w 4622037"/>
              <a:gd name="connsiteY81" fmla="*/ 15283 h 3097203"/>
              <a:gd name="connsiteX82" fmla="*/ 4392031 w 4622037"/>
              <a:gd name="connsiteY82" fmla="*/ 104110 h 3097203"/>
              <a:gd name="connsiteX83" fmla="*/ 4409404 w 4622037"/>
              <a:gd name="connsiteY83" fmla="*/ 104110 h 3097203"/>
              <a:gd name="connsiteX84" fmla="*/ 4409404 w 4622037"/>
              <a:gd name="connsiteY84" fmla="*/ 15283 h 3097203"/>
              <a:gd name="connsiteX85" fmla="*/ 4443367 w 4622037"/>
              <a:gd name="connsiteY85" fmla="*/ 15283 h 3097203"/>
              <a:gd name="connsiteX86" fmla="*/ 4443367 w 4622037"/>
              <a:gd name="connsiteY86" fmla="*/ 0 h 3097203"/>
              <a:gd name="connsiteX87" fmla="*/ 4455059 w 4622037"/>
              <a:gd name="connsiteY87" fmla="*/ 0 h 3097203"/>
              <a:gd name="connsiteX88" fmla="*/ 4455059 w 4622037"/>
              <a:gd name="connsiteY88" fmla="*/ 103849 h 3097203"/>
              <a:gd name="connsiteX89" fmla="*/ 4470930 w 4622037"/>
              <a:gd name="connsiteY89" fmla="*/ 103849 h 3097203"/>
              <a:gd name="connsiteX90" fmla="*/ 4470930 w 4622037"/>
              <a:gd name="connsiteY90" fmla="*/ 15022 h 3097203"/>
              <a:gd name="connsiteX91" fmla="*/ 4499015 w 4622037"/>
              <a:gd name="connsiteY91" fmla="*/ 103849 h 3097203"/>
              <a:gd name="connsiteX92" fmla="*/ 4514690 w 4622037"/>
              <a:gd name="connsiteY92" fmla="*/ 103849 h 3097203"/>
              <a:gd name="connsiteX93" fmla="*/ 4541469 w 4622037"/>
              <a:gd name="connsiteY93" fmla="*/ 16982 h 3097203"/>
              <a:gd name="connsiteX94" fmla="*/ 4541469 w 4622037"/>
              <a:gd name="connsiteY94" fmla="*/ 103849 h 3097203"/>
              <a:gd name="connsiteX95" fmla="*/ 4557144 w 4622037"/>
              <a:gd name="connsiteY95" fmla="*/ 103849 h 3097203"/>
              <a:gd name="connsiteX96" fmla="*/ 4557144 w 4622037"/>
              <a:gd name="connsiteY96" fmla="*/ 0 h 3097203"/>
              <a:gd name="connsiteX97" fmla="*/ 4532325 w 4622037"/>
              <a:gd name="connsiteY97" fmla="*/ 0 h 3097203"/>
              <a:gd name="connsiteX98" fmla="*/ 4506852 w 4622037"/>
              <a:gd name="connsiteY98" fmla="*/ 82949 h 3097203"/>
              <a:gd name="connsiteX99" fmla="*/ 4480727 w 4622037"/>
              <a:gd name="connsiteY99" fmla="*/ 0 h 309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622037" h="3097203">
                <a:moveTo>
                  <a:pt x="491813" y="3080201"/>
                </a:moveTo>
                <a:lnTo>
                  <a:pt x="450012" y="2929979"/>
                </a:lnTo>
                <a:lnTo>
                  <a:pt x="184838" y="2929979"/>
                </a:lnTo>
                <a:lnTo>
                  <a:pt x="141731" y="3080201"/>
                </a:lnTo>
                <a:lnTo>
                  <a:pt x="0" y="3080201"/>
                </a:lnTo>
                <a:lnTo>
                  <a:pt x="224680" y="2322560"/>
                </a:lnTo>
                <a:lnTo>
                  <a:pt x="424540" y="2322560"/>
                </a:lnTo>
                <a:lnTo>
                  <a:pt x="649220" y="3080201"/>
                </a:lnTo>
                <a:close/>
                <a:moveTo>
                  <a:pt x="319385" y="2459719"/>
                </a:moveTo>
                <a:lnTo>
                  <a:pt x="219455" y="2813067"/>
                </a:lnTo>
                <a:lnTo>
                  <a:pt x="418009" y="2813067"/>
                </a:lnTo>
                <a:close/>
                <a:moveTo>
                  <a:pt x="1118826" y="3080201"/>
                </a:moveTo>
                <a:cubicBezTo>
                  <a:pt x="1118826" y="3080201"/>
                  <a:pt x="1042409" y="2899934"/>
                  <a:pt x="999302" y="2812414"/>
                </a:cubicBezTo>
                <a:cubicBezTo>
                  <a:pt x="974287" y="2774793"/>
                  <a:pt x="924844" y="2760032"/>
                  <a:pt x="881737" y="2766041"/>
                </a:cubicBezTo>
                <a:cubicBezTo>
                  <a:pt x="877818" y="2868584"/>
                  <a:pt x="878602" y="3080201"/>
                  <a:pt x="878602" y="3080201"/>
                </a:cubicBezTo>
                <a:lnTo>
                  <a:pt x="735565" y="3080201"/>
                </a:lnTo>
                <a:lnTo>
                  <a:pt x="735565" y="2322560"/>
                </a:lnTo>
                <a:cubicBezTo>
                  <a:pt x="735565" y="2322560"/>
                  <a:pt x="951100" y="2316225"/>
                  <a:pt x="1058215" y="2330398"/>
                </a:cubicBezTo>
                <a:cubicBezTo>
                  <a:pt x="1284854" y="2356001"/>
                  <a:pt x="1299876" y="2685705"/>
                  <a:pt x="1072127" y="2720321"/>
                </a:cubicBezTo>
                <a:cubicBezTo>
                  <a:pt x="1114842" y="2737303"/>
                  <a:pt x="1140707" y="2776818"/>
                  <a:pt x="1158994" y="2816986"/>
                </a:cubicBezTo>
                <a:lnTo>
                  <a:pt x="1273294" y="3053422"/>
                </a:lnTo>
                <a:cubicBezTo>
                  <a:pt x="1281327" y="3069620"/>
                  <a:pt x="1281131" y="3082160"/>
                  <a:pt x="1258010" y="3082029"/>
                </a:cubicBezTo>
                <a:close/>
                <a:moveTo>
                  <a:pt x="1083426" y="2543974"/>
                </a:moveTo>
                <a:cubicBezTo>
                  <a:pt x="1082773" y="2427062"/>
                  <a:pt x="965861" y="2440125"/>
                  <a:pt x="878994" y="2439472"/>
                </a:cubicBezTo>
                <a:lnTo>
                  <a:pt x="878994" y="2653701"/>
                </a:lnTo>
                <a:cubicBezTo>
                  <a:pt x="981537" y="2657163"/>
                  <a:pt x="1081467" y="2646713"/>
                  <a:pt x="1083426" y="2543974"/>
                </a:cubicBezTo>
                <a:close/>
                <a:moveTo>
                  <a:pt x="1915656" y="2884259"/>
                </a:moveTo>
                <a:cubicBezTo>
                  <a:pt x="1846423" y="3044278"/>
                  <a:pt x="1694895" y="3081507"/>
                  <a:pt x="1551204" y="3078894"/>
                </a:cubicBezTo>
                <a:lnTo>
                  <a:pt x="1375510" y="3078894"/>
                </a:lnTo>
                <a:lnTo>
                  <a:pt x="1375510" y="2321254"/>
                </a:lnTo>
                <a:lnTo>
                  <a:pt x="1642644" y="2322560"/>
                </a:lnTo>
                <a:cubicBezTo>
                  <a:pt x="1973132" y="2333337"/>
                  <a:pt x="1984888" y="2689624"/>
                  <a:pt x="1915002" y="2886872"/>
                </a:cubicBezTo>
                <a:close/>
                <a:moveTo>
                  <a:pt x="1732777" y="2483885"/>
                </a:moveTo>
                <a:cubicBezTo>
                  <a:pt x="1666157" y="2426670"/>
                  <a:pt x="1593005" y="2438362"/>
                  <a:pt x="1518547" y="2438362"/>
                </a:cubicBezTo>
                <a:lnTo>
                  <a:pt x="1518547" y="2958913"/>
                </a:lnTo>
                <a:cubicBezTo>
                  <a:pt x="1583861" y="2958913"/>
                  <a:pt x="1655053" y="2964138"/>
                  <a:pt x="1710570" y="2923643"/>
                </a:cubicBezTo>
                <a:cubicBezTo>
                  <a:pt x="1828788" y="2849186"/>
                  <a:pt x="1813766" y="2567030"/>
                  <a:pt x="1732450" y="2484081"/>
                </a:cubicBezTo>
                <a:close/>
                <a:moveTo>
                  <a:pt x="2601451" y="2799351"/>
                </a:moveTo>
                <a:cubicBezTo>
                  <a:pt x="2615624" y="3182090"/>
                  <a:pt x="2069143" y="3180784"/>
                  <a:pt x="2052815" y="2882300"/>
                </a:cubicBezTo>
                <a:cubicBezTo>
                  <a:pt x="2042822" y="2790860"/>
                  <a:pt x="2051051" y="2699421"/>
                  <a:pt x="2048373" y="2607982"/>
                </a:cubicBezTo>
                <a:lnTo>
                  <a:pt x="2048373" y="2319294"/>
                </a:lnTo>
                <a:lnTo>
                  <a:pt x="2191411" y="2319294"/>
                </a:lnTo>
                <a:lnTo>
                  <a:pt x="2194023" y="2861399"/>
                </a:lnTo>
                <a:cubicBezTo>
                  <a:pt x="2210809" y="3010968"/>
                  <a:pt x="2409559" y="2997905"/>
                  <a:pt x="2439603" y="2914957"/>
                </a:cubicBezTo>
                <a:cubicBezTo>
                  <a:pt x="2470040" y="2848990"/>
                  <a:pt x="2455932" y="2774532"/>
                  <a:pt x="2459067" y="2703993"/>
                </a:cubicBezTo>
                <a:lnTo>
                  <a:pt x="2459067" y="2319294"/>
                </a:lnTo>
                <a:lnTo>
                  <a:pt x="2602104" y="2319294"/>
                </a:lnTo>
                <a:lnTo>
                  <a:pt x="2602104" y="2799351"/>
                </a:lnTo>
                <a:close/>
                <a:moveTo>
                  <a:pt x="2738610" y="2433594"/>
                </a:moveTo>
                <a:lnTo>
                  <a:pt x="2738610" y="2316682"/>
                </a:lnTo>
                <a:lnTo>
                  <a:pt x="3218667" y="2316682"/>
                </a:lnTo>
                <a:lnTo>
                  <a:pt x="3218667" y="2433594"/>
                </a:lnTo>
                <a:lnTo>
                  <a:pt x="3051464" y="2433594"/>
                </a:lnTo>
                <a:lnTo>
                  <a:pt x="3051464" y="2958717"/>
                </a:lnTo>
                <a:lnTo>
                  <a:pt x="3218667" y="2958717"/>
                </a:lnTo>
                <a:lnTo>
                  <a:pt x="3218667" y="3076935"/>
                </a:lnTo>
                <a:lnTo>
                  <a:pt x="2738610" y="3076935"/>
                </a:lnTo>
                <a:lnTo>
                  <a:pt x="2738610" y="2958717"/>
                </a:lnTo>
                <a:lnTo>
                  <a:pt x="2905814" y="2958717"/>
                </a:lnTo>
                <a:lnTo>
                  <a:pt x="2905814" y="2433594"/>
                </a:lnTo>
                <a:close/>
                <a:moveTo>
                  <a:pt x="3750975" y="3080201"/>
                </a:moveTo>
                <a:lnTo>
                  <a:pt x="3505395" y="2528952"/>
                </a:lnTo>
                <a:lnTo>
                  <a:pt x="3505395" y="3080201"/>
                </a:lnTo>
                <a:lnTo>
                  <a:pt x="3375420" y="3080201"/>
                </a:lnTo>
                <a:lnTo>
                  <a:pt x="3375420" y="2322560"/>
                </a:lnTo>
                <a:lnTo>
                  <a:pt x="3551115" y="2322560"/>
                </a:lnTo>
                <a:lnTo>
                  <a:pt x="3795388" y="2868584"/>
                </a:lnTo>
                <a:cubicBezTo>
                  <a:pt x="3796042" y="2829396"/>
                  <a:pt x="3795650" y="2322560"/>
                  <a:pt x="3795650" y="2322560"/>
                </a:cubicBezTo>
                <a:lnTo>
                  <a:pt x="3925624" y="2322560"/>
                </a:lnTo>
                <a:lnTo>
                  <a:pt x="3925624" y="3080201"/>
                </a:lnTo>
                <a:close/>
                <a:moveTo>
                  <a:pt x="4515147" y="3014887"/>
                </a:moveTo>
                <a:cubicBezTo>
                  <a:pt x="4356435" y="3151393"/>
                  <a:pt x="4079504" y="3121348"/>
                  <a:pt x="4024640" y="2852255"/>
                </a:cubicBezTo>
                <a:cubicBezTo>
                  <a:pt x="3949529" y="2443391"/>
                  <a:pt x="4170943" y="2208261"/>
                  <a:pt x="4479225" y="2345420"/>
                </a:cubicBezTo>
                <a:cubicBezTo>
                  <a:pt x="4668635" y="2451881"/>
                  <a:pt x="4658185" y="2890137"/>
                  <a:pt x="4515147" y="3018153"/>
                </a:cubicBezTo>
                <a:close/>
                <a:moveTo>
                  <a:pt x="4323778" y="2435553"/>
                </a:moveTo>
                <a:cubicBezTo>
                  <a:pt x="4188578" y="2431961"/>
                  <a:pt x="4168984" y="2570100"/>
                  <a:pt x="4163759" y="2636720"/>
                </a:cubicBezTo>
                <a:cubicBezTo>
                  <a:pt x="4162649" y="2762775"/>
                  <a:pt x="4151480" y="2972433"/>
                  <a:pt x="4326390" y="2963289"/>
                </a:cubicBezTo>
                <a:cubicBezTo>
                  <a:pt x="4380601" y="2963289"/>
                  <a:pt x="4427627" y="2923970"/>
                  <a:pt x="4445261" y="2873809"/>
                </a:cubicBezTo>
                <a:cubicBezTo>
                  <a:pt x="4480858" y="2794779"/>
                  <a:pt x="4507701" y="2429022"/>
                  <a:pt x="4323778" y="2435553"/>
                </a:cubicBezTo>
                <a:close/>
                <a:moveTo>
                  <a:pt x="4358394" y="0"/>
                </a:moveTo>
                <a:lnTo>
                  <a:pt x="4358394" y="15283"/>
                </a:lnTo>
                <a:lnTo>
                  <a:pt x="4392031" y="15283"/>
                </a:lnTo>
                <a:lnTo>
                  <a:pt x="4392031" y="104110"/>
                </a:lnTo>
                <a:lnTo>
                  <a:pt x="4409404" y="104110"/>
                </a:lnTo>
                <a:lnTo>
                  <a:pt x="4409404" y="15283"/>
                </a:lnTo>
                <a:lnTo>
                  <a:pt x="4443367" y="15283"/>
                </a:lnTo>
                <a:lnTo>
                  <a:pt x="4443367" y="0"/>
                </a:lnTo>
                <a:close/>
                <a:moveTo>
                  <a:pt x="4455059" y="0"/>
                </a:moveTo>
                <a:lnTo>
                  <a:pt x="4455059" y="103849"/>
                </a:lnTo>
                <a:lnTo>
                  <a:pt x="4470930" y="103849"/>
                </a:lnTo>
                <a:lnTo>
                  <a:pt x="4470930" y="15022"/>
                </a:lnTo>
                <a:lnTo>
                  <a:pt x="4499015" y="103849"/>
                </a:lnTo>
                <a:lnTo>
                  <a:pt x="4514690" y="103849"/>
                </a:lnTo>
                <a:lnTo>
                  <a:pt x="4541469" y="16982"/>
                </a:lnTo>
                <a:lnTo>
                  <a:pt x="4541469" y="103849"/>
                </a:lnTo>
                <a:lnTo>
                  <a:pt x="4557144" y="103849"/>
                </a:lnTo>
                <a:lnTo>
                  <a:pt x="4557144" y="0"/>
                </a:lnTo>
                <a:lnTo>
                  <a:pt x="4532325" y="0"/>
                </a:lnTo>
                <a:lnTo>
                  <a:pt x="4506852" y="82949"/>
                </a:lnTo>
                <a:lnTo>
                  <a:pt x="4480727" y="0"/>
                </a:lnTo>
                <a:close/>
              </a:path>
            </a:pathLst>
          </a:custGeom>
          <a:solidFill>
            <a:srgbClr val="00979C"/>
          </a:solidFill>
          <a:ln w="4445" cap="flat">
            <a:solidFill>
              <a:srgbClr val="00979C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17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164113"/>
            <a:ext cx="4797552" cy="205740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Objectif </a:t>
            </a:r>
            <a:r>
              <a:rPr lang="fr-FR" dirty="0" err="1"/>
              <a:t>principaL</a:t>
            </a:r>
            <a:endParaRPr lang="fr-FR" dirty="0"/>
          </a:p>
        </p:txBody>
      </p:sp>
      <p:pic>
        <p:nvPicPr>
          <p:cNvPr id="11" name="Espace réservé d’image 10" descr="Structure WHITE DNA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67297" y="29995"/>
            <a:ext cx="6124703" cy="2602998"/>
          </a:xfrm>
          <a:noFill/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4022567"/>
            <a:ext cx="5837005" cy="381158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2200" dirty="0"/>
              <a:t>FAIRE SORTIR UN ROBOT DEPUIS DEUX POSITIONS PRÉDÉFINIES EN ÉVITANT LES OBSTACLES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E40C0E52-C47B-D047-7AC3-31C9E42D4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fr-FR" smtClean="0"/>
              <a:pPr rtl="0">
                <a:spcAft>
                  <a:spcPts val="600"/>
                </a:spcAft>
              </a:pPr>
              <a:t>5</a:t>
            </a:fld>
            <a:endParaRPr lang="fr-FR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4B556505-2C80-0EBA-F8F8-CA64AA58E6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57681" y="1236766"/>
            <a:ext cx="2213812" cy="189457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6598093" cy="6217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600" dirty="0"/>
              <a:t>problèmes rencontrés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81" name="Espace réservé du texte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2235" y="2597404"/>
            <a:ext cx="91440" cy="41148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6501" y="3165924"/>
            <a:ext cx="1620520" cy="41147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TEMPS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501" y="3803904"/>
            <a:ext cx="1280541" cy="1143000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 dirty="0"/>
              <a:t>Temps trop court.</a:t>
            </a:r>
          </a:p>
          <a:p>
            <a:pPr rtl="0"/>
            <a:endParaRPr lang="fr-FR" dirty="0"/>
          </a:p>
        </p:txBody>
      </p:sp>
      <p:sp>
        <p:nvSpPr>
          <p:cNvPr id="83" name="Espace réservé du texte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31081" y="2640288"/>
            <a:ext cx="91440" cy="41148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73956" y="3165924"/>
            <a:ext cx="1620520" cy="41147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TESTs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54292" y="3803904"/>
            <a:ext cx="1620520" cy="1143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Problèmes de capteurs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487978" cy="1143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85" name="Espace réservé du texte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444207" y="2657348"/>
            <a:ext cx="91440" cy="41148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09542" y="3255268"/>
            <a:ext cx="2309368" cy="41147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PARCOURS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109542" y="3792892"/>
            <a:ext cx="1620520" cy="1143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Parcours complexe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AD0F25D5-3DA1-8B7B-A7AE-3E0B9AEE2D9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25A23C-4165-4932-199B-24B73B1DA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t>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7A00B1-02D2-D4AA-7D25-EE4B52EEF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26C7E01F-CFA6-D383-BC3D-54BA79393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9" y="1031153"/>
            <a:ext cx="5337360" cy="40248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670B39-F8BC-E250-275F-D3D301539088}"/>
              </a:ext>
            </a:extLst>
          </p:cNvPr>
          <p:cNvSpPr txBox="1"/>
          <p:nvPr/>
        </p:nvSpPr>
        <p:spPr>
          <a:xfrm>
            <a:off x="7874364" y="1843273"/>
            <a:ext cx="3505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Angle arrondi</a:t>
            </a:r>
          </a:p>
          <a:p>
            <a:endParaRPr lang="fr-FR" sz="3000" dirty="0"/>
          </a:p>
          <a:p>
            <a:r>
              <a:rPr lang="fr-FR" sz="3000" dirty="0"/>
              <a:t>Mur à gauche</a:t>
            </a:r>
          </a:p>
          <a:p>
            <a:endParaRPr lang="fr-FR" sz="3000" dirty="0"/>
          </a:p>
          <a:p>
            <a:r>
              <a:rPr lang="fr-FR" sz="3000" dirty="0"/>
              <a:t>Boucle infinie</a:t>
            </a:r>
          </a:p>
        </p:txBody>
      </p:sp>
    </p:spTree>
    <p:extLst>
      <p:ext uri="{BB962C8B-B14F-4D97-AF65-F5344CB8AC3E}">
        <p14:creationId xmlns:p14="http://schemas.microsoft.com/office/powerpoint/2010/main" val="125293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820299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Notre avis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Points NÉGATIFS :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Manque de temps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Robots non fonctionnels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Manque de robots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Points POSITIFS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455F573-DF2A-FE60-2B86-5E13146364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Mise en place de défis intéressantes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Entraides entre groupes présentes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Découvertes/Approfondissement de la programmation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Découverte du </a:t>
            </a:r>
            <a:r>
              <a:rPr lang="fr-FR" dirty="0" err="1"/>
              <a:t>bluetooth</a:t>
            </a:r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 </a:t>
            </a:r>
          </a:p>
        </p:txBody>
      </p:sp>
      <p:pic>
        <p:nvPicPr>
          <p:cNvPr id="22" name="Espace réservé d’image 25" descr="Culture de la culture dans un plat de plat pour un laboratoire ou une enquête scientifique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55F29A-7F1F-FE35-9F89-56407A78E6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984_TF67061901_Win32" id="{A6322A13-78E3-469E-9C9A-CDC81A60C4FD}" vid="{4EAD1E97-2E10-4C7C-ABE2-173E23766A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3D0E80F98B4946ABD4BCF909A3307B" ma:contentTypeVersion="8" ma:contentTypeDescription="Crée un document." ma:contentTypeScope="" ma:versionID="8cb4f41350d1ca3f28419fedfe6adfea">
  <xsd:schema xmlns:xsd="http://www.w3.org/2001/XMLSchema" xmlns:xs="http://www.w3.org/2001/XMLSchema" xmlns:p="http://schemas.microsoft.com/office/2006/metadata/properties" xmlns:ns3="2ee9ca84-4e93-4e78-8c80-5084be415f2f" targetNamespace="http://schemas.microsoft.com/office/2006/metadata/properties" ma:root="true" ma:fieldsID="a79759dcdefacae3ddc8ea57621d0884" ns3:_="">
    <xsd:import namespace="2ee9ca84-4e93-4e78-8c80-5084be415f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9ca84-4e93-4e78-8c80-5084be415f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2ee9ca84-4e93-4e78-8c80-5084be415f2f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3593DC-84E4-4D0A-956A-9FEAEE0DB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9ca84-4e93-4e78-8c80-5084be415f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{8792EA10-A668-43AD-BA09-B83ED28B2136}tf67061901_win32</Template>
  <TotalTime>253</TotalTime>
  <Words>191</Words>
  <Application>Microsoft Office PowerPoint</Application>
  <PresentationFormat>Grand écran</PresentationFormat>
  <Paragraphs>57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Daytona Condensed Light</vt:lpstr>
      <vt:lpstr>Posterama</vt:lpstr>
      <vt:lpstr>Thème Office</vt:lpstr>
      <vt:lpstr>SAÉ 15 :Traiter des données</vt:lpstr>
      <vt:lpstr>Sommaire</vt:lpstr>
      <vt:lpstr>Introduction</vt:lpstr>
      <vt:lpstr>Arduino</vt:lpstr>
      <vt:lpstr>Objectif principaL</vt:lpstr>
      <vt:lpstr>problèmes rencontrés</vt:lpstr>
      <vt:lpstr>Présentation PowerPoint</vt:lpstr>
      <vt:lpstr>Notre avis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SAE15 :Traiter des données</dc:title>
  <dc:creator>yanis zerrar</dc:creator>
  <cp:lastModifiedBy>Mourad AMGHAR</cp:lastModifiedBy>
  <cp:revision>9</cp:revision>
  <dcterms:created xsi:type="dcterms:W3CDTF">2023-01-10T21:10:46Z</dcterms:created>
  <dcterms:modified xsi:type="dcterms:W3CDTF">2023-01-11T12:20:40Z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0x0101002B3D0E80F98B4946ABD4BCF909A3307B</vt:lpwstr>
  </property>
</Properties>
</file>