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ink/ink3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31T21:30:17.887" idx="1">
    <p:pos x="11186" y="2923"/>
    <p:text>AMGOTH SRIVASU</p:text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6:45:35.8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4.8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5.7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02:52.5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31:55.4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27:51.0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2.9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3.4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3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3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4.4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4.6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8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9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3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1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0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4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77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12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0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9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1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21BD1C-FD31-4B83-BD33-CC10BDC6843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6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Relationship Id="rId6" Type="http://schemas.openxmlformats.org/officeDocument/2006/relationships/comments" Target="../comments/comment1.xml" /><Relationship Id="rId5" Type="http://schemas.openxmlformats.org/officeDocument/2006/relationships/image" Target="../media/image9.svg" /><Relationship Id="rId4" Type="http://schemas.openxmlformats.org/officeDocument/2006/relationships/image" Target="../media/image8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customXml" Target="../ink/ink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customXml" Target="../ink/ink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 /><Relationship Id="rId3" Type="http://schemas.openxmlformats.org/officeDocument/2006/relationships/image" Target="../media/image12.svg" /><Relationship Id="rId7" Type="http://schemas.openxmlformats.org/officeDocument/2006/relationships/image" Target="../media/image16.svg" /><Relationship Id="rId12" Type="http://schemas.openxmlformats.org/officeDocument/2006/relationships/image" Target="../media/image21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5.png" /><Relationship Id="rId11" Type="http://schemas.openxmlformats.org/officeDocument/2006/relationships/image" Target="../media/image20.svg" /><Relationship Id="rId5" Type="http://schemas.openxmlformats.org/officeDocument/2006/relationships/image" Target="../media/image14.svg" /><Relationship Id="rId10" Type="http://schemas.openxmlformats.org/officeDocument/2006/relationships/image" Target="../media/image19.png" /><Relationship Id="rId4" Type="http://schemas.openxmlformats.org/officeDocument/2006/relationships/image" Target="../media/image13.png" /><Relationship Id="rId9" Type="http://schemas.openxmlformats.org/officeDocument/2006/relationships/image" Target="../media/image18.sv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5.png" /><Relationship Id="rId3" Type="http://schemas.openxmlformats.org/officeDocument/2006/relationships/image" Target="../media/image22.png" /><Relationship Id="rId7" Type="http://schemas.openxmlformats.org/officeDocument/2006/relationships/customXml" Target="../ink/ink8.xml" /><Relationship Id="rId12" Type="http://schemas.openxmlformats.org/officeDocument/2006/relationships/image" Target="../media/image24.png" /><Relationship Id="rId2" Type="http://schemas.openxmlformats.org/officeDocument/2006/relationships/customXml" Target="../ink/ink4.xml" /><Relationship Id="rId1" Type="http://schemas.openxmlformats.org/officeDocument/2006/relationships/slideLayout" Target="../slideLayouts/slideLayout7.xml" /><Relationship Id="rId6" Type="http://schemas.openxmlformats.org/officeDocument/2006/relationships/customXml" Target="../ink/ink7.xml" /><Relationship Id="rId11" Type="http://schemas.openxmlformats.org/officeDocument/2006/relationships/customXml" Target="../ink/ink11.xml" /><Relationship Id="rId5" Type="http://schemas.openxmlformats.org/officeDocument/2006/relationships/customXml" Target="../ink/ink6.xml" /><Relationship Id="rId15" Type="http://schemas.openxmlformats.org/officeDocument/2006/relationships/image" Target="../media/image70.png" /><Relationship Id="rId10" Type="http://schemas.openxmlformats.org/officeDocument/2006/relationships/customXml" Target="../ink/ink10.xml" /><Relationship Id="rId4" Type="http://schemas.openxmlformats.org/officeDocument/2006/relationships/customXml" Target="../ink/ink5.xml" /><Relationship Id="rId9" Type="http://schemas.openxmlformats.org/officeDocument/2006/relationships/customXml" Target="../ink/ink9.xml" /><Relationship Id="rId14" Type="http://schemas.openxmlformats.org/officeDocument/2006/relationships/customXml" Target="../ink/ink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87A9-EF9F-12C8-BE27-D117844E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2723"/>
            <a:ext cx="9144000" cy="122657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Full-Stack Project review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4000" b="1" dirty="0"/>
              <a:t>Project Title: </a:t>
            </a:r>
            <a:r>
              <a:rPr lang="en-IN" sz="4000" b="1" dirty="0"/>
              <a:t>CAR RENTAL SERVICES</a:t>
            </a:r>
            <a:br>
              <a:rPr lang="en-US" sz="1200" b="1" dirty="0"/>
            </a:b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EB567-EDF5-2404-2E05-80CA22952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781" y="4640741"/>
            <a:ext cx="9144000" cy="344129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AMGOTH SRIVASU</a:t>
            </a:r>
          </a:p>
          <a:p>
            <a:pPr algn="l"/>
            <a:endParaRPr lang="en-IN" sz="2800" b="1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501743-4098-3C17-E199-178BB42F2A17}"/>
                  </a:ext>
                </a:extLst>
              </p14:cNvPr>
              <p14:cNvContentPartPr/>
              <p14:nvPr/>
            </p14:nvContentPartPr>
            <p14:xfrm>
              <a:off x="9478010" y="464074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501743-4098-3C17-E199-178BB42F2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370" y="453274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42ECB94-B85D-5DD0-15C4-1D1C1C7B89BF}"/>
              </a:ext>
            </a:extLst>
          </p:cNvPr>
          <p:cNvSpPr txBox="1"/>
          <p:nvPr/>
        </p:nvSpPr>
        <p:spPr>
          <a:xfrm>
            <a:off x="442450" y="6076109"/>
            <a:ext cx="313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/>
          </a:p>
        </p:txBody>
      </p:sp>
      <p:pic>
        <p:nvPicPr>
          <p:cNvPr id="6" name="Graphic 5" descr="Cheers with solid fill">
            <a:extLst>
              <a:ext uri="{FF2B5EF4-FFF2-40B4-BE49-F238E27FC236}">
                <a16:creationId xmlns:a16="http://schemas.microsoft.com/office/drawing/2014/main" id="{7D0E7EA0-5240-E751-C0DF-B25A1FF68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8137" y="2565166"/>
            <a:ext cx="1749706" cy="17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2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7806-26E0-1E85-EC2C-BBB08E2A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8916" y="293558"/>
            <a:ext cx="10515600" cy="1325563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7FE6-9EE4-560B-3F0B-5E7F3D8C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68"/>
            <a:ext cx="10515600" cy="4833145"/>
          </a:xfrm>
        </p:spPr>
        <p:txBody>
          <a:bodyPr/>
          <a:lstStyle/>
          <a:p>
            <a:r>
              <a:rPr lang="en-US" dirty="0"/>
              <a:t>One of the activities that consume a </a:t>
            </a:r>
            <a:r>
              <a:rPr lang="en-IN" dirty="0"/>
              <a:t>car rental services</a:t>
            </a:r>
            <a:r>
              <a:rPr lang="en-US" dirty="0"/>
              <a:t> Consider the amount of time it takes us to </a:t>
            </a:r>
            <a:r>
              <a:rPr lang="en-IN" dirty="0"/>
              <a:t>wash consume services</a:t>
            </a:r>
            <a:r>
              <a:rPr lang="en-US" dirty="0"/>
              <a:t> each week.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facilitate a web application that will address the laundry issues and provide a seamless experience to the customers</a:t>
            </a:r>
          </a:p>
          <a:p>
            <a:endParaRPr lang="en-IN" dirty="0"/>
          </a:p>
          <a:p>
            <a:r>
              <a:rPr lang="en-IN" dirty="0"/>
              <a:t>To save the customers time and physical effort </a:t>
            </a:r>
          </a:p>
          <a:p>
            <a:endParaRPr lang="en-IN" dirty="0"/>
          </a:p>
          <a:p>
            <a:r>
              <a:rPr lang="en-IN" dirty="0"/>
              <a:t>A framework that offers car services to customers 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C895AD-1733-D04E-809E-F92409DFA432}"/>
                  </a:ext>
                </a:extLst>
              </p14:cNvPr>
              <p14:cNvContentPartPr/>
              <p14:nvPr/>
            </p14:nvContentPartPr>
            <p14:xfrm>
              <a:off x="-472308" y="137650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C895AD-1733-D04E-809E-F92409DFA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89948" y="126886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9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1867-2533-C3C3-C5E7-899A351C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1056" y="254852"/>
            <a:ext cx="10515600" cy="1325563"/>
          </a:xfrm>
        </p:spPr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EC61-DD7B-177A-5A73-2D9ADEAD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014"/>
            <a:ext cx="10515600" cy="516713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customers with a convenient way to get their 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 service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without having to leave their homes or office.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trust and credibility with customers by ensuring high-quality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services and timely delivery of orders.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design a website such that even the naïve user can schedule and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manage Car rental service and check their order status.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extend this application in such a way that it can provide employment opportunities.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AF0A27-98C1-26F2-215C-4341D76339AD}"/>
                  </a:ext>
                </a:extLst>
              </p14:cNvPr>
              <p14:cNvContentPartPr/>
              <p14:nvPr/>
            </p14:nvContentPartPr>
            <p14:xfrm>
              <a:off x="-2175899" y="171323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AF0A27-98C1-26F2-215C-4341D76339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38899" y="1650231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91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A448-ACBA-C061-0445-CF63C942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970"/>
            <a:ext cx="9144000" cy="1021069"/>
          </a:xfrm>
        </p:spPr>
        <p:txBody>
          <a:bodyPr>
            <a:normAutofit/>
          </a:bodyPr>
          <a:lstStyle/>
          <a:p>
            <a:r>
              <a:rPr lang="en-IN" sz="4800" b="1" dirty="0"/>
              <a:t>TECHNOLOGY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4D5A8-3A1B-1572-E41B-937D065E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8026"/>
            <a:ext cx="9144000" cy="396977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229FED-9455-D672-6AB4-250565A26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5540"/>
              </p:ext>
            </p:extLst>
          </p:nvPr>
        </p:nvGraphicFramePr>
        <p:xfrm>
          <a:off x="2526890" y="1956209"/>
          <a:ext cx="713822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9110">
                  <a:extLst>
                    <a:ext uri="{9D8B030D-6E8A-4147-A177-3AD203B41FA5}">
                      <a16:colId xmlns:a16="http://schemas.microsoft.com/office/drawing/2014/main" val="1122305065"/>
                    </a:ext>
                  </a:extLst>
                </a:gridCol>
                <a:gridCol w="3569110">
                  <a:extLst>
                    <a:ext uri="{9D8B030D-6E8A-4147-A177-3AD203B41FA5}">
                      <a16:colId xmlns:a16="http://schemas.microsoft.com/office/drawing/2014/main" val="2002560376"/>
                    </a:ext>
                  </a:extLst>
                </a:gridCol>
              </a:tblGrid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Reactjs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80776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83760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64769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ORM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JPA(Hibernate)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88130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Junit, Mockito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04550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Code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Eclemma, Jococo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18208"/>
                  </a:ext>
                </a:extLst>
              </a:tr>
            </a:tbl>
          </a:graphicData>
        </a:graphic>
      </p:graphicFrame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A29A8D4A-9BC3-2EC5-803D-15B8FCB7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6128" y="1968826"/>
            <a:ext cx="465395" cy="465395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F79D7194-C626-20A2-0926-CE091DF36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4688" y="2994908"/>
            <a:ext cx="465395" cy="465395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446DF415-8ABD-BAA0-0CAF-CFAF5D582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8777" y="4109802"/>
            <a:ext cx="416733" cy="385262"/>
          </a:xfrm>
          <a:prstGeom prst="rect">
            <a:avLst/>
          </a:prstGeom>
        </p:spPr>
      </p:pic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201E4565-371B-AE75-CB9D-BE3DE50D27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0248" y="4613051"/>
            <a:ext cx="385262" cy="385262"/>
          </a:xfrm>
          <a:prstGeom prst="rect">
            <a:avLst/>
          </a:prstGeom>
        </p:spPr>
      </p:pic>
      <p:pic>
        <p:nvPicPr>
          <p:cNvPr id="14" name="Graphic 13" descr="Leaf with solid fill">
            <a:extLst>
              <a:ext uri="{FF2B5EF4-FFF2-40B4-BE49-F238E27FC236}">
                <a16:creationId xmlns:a16="http://schemas.microsoft.com/office/drawing/2014/main" id="{C749A192-E081-CA1F-D8AB-A92D586C3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30164" y="2516896"/>
            <a:ext cx="467034" cy="467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47260-1398-7127-497F-34C728FD65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0603" y="3606553"/>
            <a:ext cx="382276" cy="3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2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1594E-AEA3-D859-8B0D-747ED55796CA}"/>
              </a:ext>
            </a:extLst>
          </p:cNvPr>
          <p:cNvSpPr txBox="1"/>
          <p:nvPr/>
        </p:nvSpPr>
        <p:spPr>
          <a:xfrm>
            <a:off x="3087328" y="9872"/>
            <a:ext cx="6438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Entity-Relationship Diagram</a:t>
            </a:r>
            <a:endParaRPr lang="en-IN" sz="400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5E8AFF-331E-4B92-0B5D-7527350F6506}"/>
                  </a:ext>
                </a:extLst>
              </p14:cNvPr>
              <p14:cNvContentPartPr/>
              <p14:nvPr/>
            </p14:nvContentPartPr>
            <p14:xfrm>
              <a:off x="-1081870" y="142522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5E8AFF-331E-4B92-0B5D-7527350F65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9510" y="131758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A1D1CA-3052-278D-DB5D-DD4F3141C3A6}"/>
                  </a:ext>
                </a:extLst>
              </p14:cNvPr>
              <p14:cNvContentPartPr/>
              <p14:nvPr/>
            </p14:nvContentPartPr>
            <p14:xfrm>
              <a:off x="-1081870" y="142522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A1D1CA-3052-278D-DB5D-DD4F3141C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9510" y="131758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66661D-02B4-9389-6596-A3A7DE1ED474}"/>
                  </a:ext>
                </a:extLst>
              </p14:cNvPr>
              <p14:cNvContentPartPr/>
              <p14:nvPr/>
            </p14:nvContentPartPr>
            <p14:xfrm>
              <a:off x="-1081870" y="142522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66661D-02B4-9389-6596-A3A7DE1ED4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9510" y="131758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629133-554A-F97C-32F7-73B2ED8F19C6}"/>
                  </a:ext>
                </a:extLst>
              </p14:cNvPr>
              <p14:cNvContentPartPr/>
              <p14:nvPr/>
            </p14:nvContentPartPr>
            <p14:xfrm>
              <a:off x="-1081870" y="142522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629133-554A-F97C-32F7-73B2ED8F1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9510" y="1317581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A835717-5E12-A144-8619-CBB231EA6BAB}"/>
              </a:ext>
            </a:extLst>
          </p:cNvPr>
          <p:cNvGrpSpPr/>
          <p:nvPr/>
        </p:nvGrpSpPr>
        <p:grpSpPr>
          <a:xfrm>
            <a:off x="1690850" y="1543301"/>
            <a:ext cx="360" cy="360"/>
            <a:chOff x="1690850" y="1543301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6A9858-1E91-D209-8503-ED62CAC3E147}"/>
                    </a:ext>
                  </a:extLst>
                </p14:cNvPr>
                <p14:cNvContentPartPr/>
                <p14:nvPr/>
              </p14:nvContentPartPr>
              <p14:xfrm>
                <a:off x="1690850" y="1543301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6A9858-1E91-D209-8503-ED62CAC3E1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3210" y="143566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001963-AEF7-857D-F060-3EEFA63B2C59}"/>
                    </a:ext>
                  </a:extLst>
                </p14:cNvPr>
                <p14:cNvContentPartPr/>
                <p14:nvPr/>
              </p14:nvContentPartPr>
              <p14:xfrm>
                <a:off x="1690850" y="1543301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001963-AEF7-857D-F060-3EEFA63B2C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3210" y="143566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3C9B97-FF74-713D-18DE-57E272F48B44}"/>
                    </a:ext>
                  </a:extLst>
                </p14:cNvPr>
                <p14:cNvContentPartPr/>
                <p14:nvPr/>
              </p14:nvContentPartPr>
              <p14:xfrm>
                <a:off x="1690850" y="1543301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3C9B97-FF74-713D-18DE-57E272F48B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3210" y="143566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636C98-C67E-D710-AD2E-055F332C9C51}"/>
                  </a:ext>
                </a:extLst>
              </p14:cNvPr>
              <p14:cNvContentPartPr/>
              <p14:nvPr/>
            </p14:nvContentPartPr>
            <p14:xfrm>
              <a:off x="1730450" y="282166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636C98-C67E-D710-AD2E-055F332C9C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12810" y="2714021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6FFA828-FA08-63F7-61E7-E792FA16A6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6470" y="933708"/>
            <a:ext cx="10636899" cy="52760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D5FF71-01C4-CCFB-4E37-2BE56B95707E}"/>
                  </a:ext>
                </a:extLst>
              </p14:cNvPr>
              <p14:cNvContentPartPr/>
              <p14:nvPr/>
            </p14:nvContentPartPr>
            <p14:xfrm>
              <a:off x="11415170" y="93370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D5FF71-01C4-CCFB-4E37-2BE56B9570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52170" y="87106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47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CA8EB-E7F9-3F11-CE3F-D000C67CE118}"/>
              </a:ext>
            </a:extLst>
          </p:cNvPr>
          <p:cNvSpPr txBox="1"/>
          <p:nvPr/>
        </p:nvSpPr>
        <p:spPr>
          <a:xfrm>
            <a:off x="4434349" y="-68827"/>
            <a:ext cx="601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1C35D-C338-4733-7515-2CE8AA41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7" y="954026"/>
            <a:ext cx="10567686" cy="52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3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3249D-17B2-3112-957F-EE3392AC93A3}"/>
              </a:ext>
            </a:extLst>
          </p:cNvPr>
          <p:cNvSpPr txBox="1"/>
          <p:nvPr/>
        </p:nvSpPr>
        <p:spPr>
          <a:xfrm>
            <a:off x="3844413" y="-78658"/>
            <a:ext cx="649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Use-Case Diagram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AC628-76F3-202F-D3EA-EB3F6B30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1" y="825872"/>
            <a:ext cx="10510684" cy="54456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8832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885</TotalTime>
  <Words>208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Full-Stack Project review  Project Title: CAR RENTAL SERVICES </vt:lpstr>
      <vt:lpstr>Problem Statement</vt:lpstr>
      <vt:lpstr>Objectives</vt:lpstr>
      <vt:lpstr>TECHNOLOGY STACK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Full-Stack Project review</dc:title>
  <dc:creator>chandra harsha</dc:creator>
  <cp:lastModifiedBy>Unknown User</cp:lastModifiedBy>
  <cp:revision>7</cp:revision>
  <dcterms:created xsi:type="dcterms:W3CDTF">2023-04-09T10:55:12Z</dcterms:created>
  <dcterms:modified xsi:type="dcterms:W3CDTF">2023-05-31T16:04:51Z</dcterms:modified>
</cp:coreProperties>
</file>