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AF604-3B9F-F378-699E-20A73D5FE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43544-C687-B02A-BAFC-C08681BA9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9D742-09FA-0691-3C7B-385ECA33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28F-2398-7E40-9C56-36487C1D84E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D9C54-FD93-5C89-53AD-AF3F20A5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42075-DBD0-6955-8E22-4B1B6B55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C56F-44C9-D444-B1E0-2F95692A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5D9C-42A2-E809-9C85-2019C870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3ACCF-C182-E4A0-2E08-70551E108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38A4B-B7C0-843A-D8FE-D21095E0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28F-2398-7E40-9C56-36487C1D84E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7B000-26D1-D1B0-B369-FEC75D52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7EB87-46ED-E721-D15D-D76BF91F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C56F-44C9-D444-B1E0-2F95692A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1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16EAD-D674-8489-3C4F-54C5927C0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80674-5A38-B290-04C7-1DF0220C7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2554-8E3D-C909-368F-DEFF2741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28F-2398-7E40-9C56-36487C1D84E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C0F75-B6D3-DA5E-CA48-D3929BC6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292BC-5A76-1F0D-D53B-D206768F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C56F-44C9-D444-B1E0-2F95692A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6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3711-5060-75F9-0711-8FE27D43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A348-9B66-1651-73FC-B2078D866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5DD3B-0A81-EE33-0CCF-6865B31D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28F-2398-7E40-9C56-36487C1D84E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8134D-E763-965D-7B6D-B7230F37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E4095-25EE-B3BE-169D-8306112C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C56F-44C9-D444-B1E0-2F95692A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BA3E-7449-B56A-34CE-93473381B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38DFE-7D3F-4D21-3795-6B47BBE3A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52C47-6FC7-9B3F-867C-92FAC715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28F-2398-7E40-9C56-36487C1D84E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D8F3-C6BB-936E-9769-88FB2E78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3CD5B-B44A-7168-A221-0ECF330F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C56F-44C9-D444-B1E0-2F95692A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4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C5CA-559D-7DFE-4AF7-5DEC5DAD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3487E-F511-CAED-F854-FE619F3F6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1B272-8C8C-FD43-6EDD-94E63D8E2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A1A50-8A69-0331-E40E-7F2C6B9A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28F-2398-7E40-9C56-36487C1D84E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C68EF-B3F9-F181-978C-F389A002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E4E43-6938-00A3-529C-4108A535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C56F-44C9-D444-B1E0-2F95692A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7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9198-BCBD-065C-1148-E47EDDAB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3C28D-E520-5BA9-1ECD-1D6F124E1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F3F1A-6C2E-3AAB-3167-C53DC6AA8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63343-BAF9-A54D-FDED-372B3D2EA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B3B3D-A00E-661B-DB8A-D4ABD0190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3E327-83D6-CEF3-F11A-6D950F3D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28F-2398-7E40-9C56-36487C1D84E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2502F-FAA2-D369-6FB8-69932BFA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A8C38-C740-8A8B-A897-D54EC31E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C56F-44C9-D444-B1E0-2F95692A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8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CB41-6C01-2F72-979C-5317EAE6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4E0C3-57F1-5117-98E7-864A12D6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28F-2398-7E40-9C56-36487C1D84E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B49E2-A1AB-83EE-8EA0-F1E402D0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5A1BD-182F-F855-6C1A-AC34EE03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C56F-44C9-D444-B1E0-2F95692A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9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11CE7-C11C-AC63-577F-91C9218C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28F-2398-7E40-9C56-36487C1D84E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9108B-3422-7294-10BF-36D91905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C59A9-DA25-C45A-853B-EED27E4A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C56F-44C9-D444-B1E0-2F95692A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3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F9B-FC69-0DAC-1DBE-4033AD5C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AF07C-B0F3-6DF5-3DB8-F5A05D57A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59D65-B5D2-B276-7CDA-4BCC73E92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CF730-30EC-78B6-6E1A-FC75F0AE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28F-2398-7E40-9C56-36487C1D84E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A2AD6-B292-FA84-D935-34A2B3FB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29D35-4E11-AC0A-49AD-E5E6481A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C56F-44C9-D444-B1E0-2F95692A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BBE4-9542-3E3A-2B24-949143EE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4D6EE-80E0-6FA3-F2F1-0A832C6C6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CA393-581F-4F0D-E136-5C67F082A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E0A6E-B324-E772-937F-F0F0B7D8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28F-2398-7E40-9C56-36487C1D84E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FD624-8C77-99D4-BEE4-76E31956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86431-CE20-8611-9B90-FD015C79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C56F-44C9-D444-B1E0-2F95692A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3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B1A29-145F-6576-7443-9AD1584D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46BAF-4467-4FFC-D617-B747A7326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4D4A6-DA31-74F9-9FDA-584BEA901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0328F-2398-7E40-9C56-36487C1D84E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6B88F-0AC9-0EDF-482C-DAEC88B21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D62B-F6B4-DAF2-422C-FBA28A9F1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1C56F-44C9-D444-B1E0-2F95692A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0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4C6B-89E6-25DB-4BAE-7790C8899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5407"/>
            <a:ext cx="9144000" cy="7859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Flow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A2501-4B4C-BAC0-EE57-620C37509F99}"/>
              </a:ext>
            </a:extLst>
          </p:cNvPr>
          <p:cNvSpPr txBox="1"/>
          <p:nvPr/>
        </p:nvSpPr>
        <p:spPr>
          <a:xfrm>
            <a:off x="6052314" y="1818861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EB032-F7B3-2A11-0BE8-EC46D728E1DE}"/>
              </a:ext>
            </a:extLst>
          </p:cNvPr>
          <p:cNvSpPr txBox="1"/>
          <p:nvPr/>
        </p:nvSpPr>
        <p:spPr>
          <a:xfrm>
            <a:off x="5713087" y="2368334"/>
            <a:ext cx="131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a, Get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6C48C-BB17-6212-5B59-7D82F2227BC1}"/>
              </a:ext>
            </a:extLst>
          </p:cNvPr>
          <p:cNvSpPr txBox="1"/>
          <p:nvPr/>
        </p:nvSpPr>
        <p:spPr>
          <a:xfrm>
            <a:off x="5098303" y="2917807"/>
            <a:ext cx="25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A,B into Number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AC415-9914-9697-D3F5-3A4068C428C6}"/>
              </a:ext>
            </a:extLst>
          </p:cNvPr>
          <p:cNvSpPr txBox="1"/>
          <p:nvPr/>
        </p:nvSpPr>
        <p:spPr>
          <a:xfrm>
            <a:off x="5772782" y="346728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= A+B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1756C-D88F-529A-9277-EAB311181E1D}"/>
              </a:ext>
            </a:extLst>
          </p:cNvPr>
          <p:cNvSpPr txBox="1"/>
          <p:nvPr/>
        </p:nvSpPr>
        <p:spPr>
          <a:xfrm>
            <a:off x="6070139" y="401675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02B46-48D9-575B-8031-270019874A62}"/>
              </a:ext>
            </a:extLst>
          </p:cNvPr>
          <p:cNvSpPr txBox="1"/>
          <p:nvPr/>
        </p:nvSpPr>
        <p:spPr>
          <a:xfrm>
            <a:off x="6098192" y="456622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18C283-4D4B-87DA-0F36-9D470BF3B57A}"/>
              </a:ext>
            </a:extLst>
          </p:cNvPr>
          <p:cNvCxnSpPr>
            <a:cxnSpLocks/>
          </p:cNvCxnSpPr>
          <p:nvPr/>
        </p:nvCxnSpPr>
        <p:spPr>
          <a:xfrm>
            <a:off x="6345265" y="2612634"/>
            <a:ext cx="1" cy="364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F988D4-2C0F-C403-ADFE-9A88767B25F4}"/>
              </a:ext>
            </a:extLst>
          </p:cNvPr>
          <p:cNvCxnSpPr>
            <a:cxnSpLocks/>
          </p:cNvCxnSpPr>
          <p:nvPr/>
        </p:nvCxnSpPr>
        <p:spPr>
          <a:xfrm>
            <a:off x="6345265" y="2120532"/>
            <a:ext cx="1" cy="364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F77926-40FE-AE74-0731-A789B3895DA0}"/>
              </a:ext>
            </a:extLst>
          </p:cNvPr>
          <p:cNvCxnSpPr>
            <a:cxnSpLocks/>
          </p:cNvCxnSpPr>
          <p:nvPr/>
        </p:nvCxnSpPr>
        <p:spPr>
          <a:xfrm>
            <a:off x="6345265" y="3157582"/>
            <a:ext cx="1" cy="364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BDF3F1-9A8C-C748-B7F5-179C6C1BC9E2}"/>
              </a:ext>
            </a:extLst>
          </p:cNvPr>
          <p:cNvCxnSpPr>
            <a:cxnSpLocks/>
          </p:cNvCxnSpPr>
          <p:nvPr/>
        </p:nvCxnSpPr>
        <p:spPr>
          <a:xfrm>
            <a:off x="6345265" y="3654208"/>
            <a:ext cx="1" cy="364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626E56-FB66-8A7A-EA26-46B4546D7C4A}"/>
              </a:ext>
            </a:extLst>
          </p:cNvPr>
          <p:cNvCxnSpPr>
            <a:cxnSpLocks/>
          </p:cNvCxnSpPr>
          <p:nvPr/>
        </p:nvCxnSpPr>
        <p:spPr>
          <a:xfrm>
            <a:off x="6345265" y="4290329"/>
            <a:ext cx="1" cy="33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2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Flow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Diagram</dc:title>
  <dc:creator>tyrell patton</dc:creator>
  <cp:lastModifiedBy>tyrell patton</cp:lastModifiedBy>
  <cp:revision>1</cp:revision>
  <dcterms:created xsi:type="dcterms:W3CDTF">2023-11-08T18:17:36Z</dcterms:created>
  <dcterms:modified xsi:type="dcterms:W3CDTF">2023-11-08T18:27:06Z</dcterms:modified>
</cp:coreProperties>
</file>