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60" r:id="rId4"/>
    <p:sldId id="258" r:id="rId5"/>
    <p:sldId id="262" r:id="rId6"/>
    <p:sldId id="271" r:id="rId7"/>
    <p:sldId id="263" r:id="rId8"/>
    <p:sldId id="270" r:id="rId9"/>
    <p:sldId id="264" r:id="rId10"/>
    <p:sldId id="273" r:id="rId11"/>
    <p:sldId id="265" r:id="rId12"/>
    <p:sldId id="269" r:id="rId13"/>
    <p:sldId id="266"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134" autoAdjust="0"/>
  </p:normalViewPr>
  <p:slideViewPr>
    <p:cSldViewPr snapToGrid="0" snapToObjects="1">
      <p:cViewPr varScale="1">
        <p:scale>
          <a:sx n="94" d="100"/>
          <a:sy n="94" d="100"/>
        </p:scale>
        <p:origin x="-126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F23AE1-7BC9-1746-961C-E0E2DE455D32}" type="datetimeFigureOut">
              <a:rPr lang="en-US" smtClean="0"/>
              <a:t>7/26/17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9DAD61-181C-6A4B-864E-25751DEDD2BB}" type="slidenum">
              <a:rPr lang="en-US" smtClean="0"/>
              <a:t>‹#›</a:t>
            </a:fld>
            <a:endParaRPr lang="en-US"/>
          </a:p>
        </p:txBody>
      </p:sp>
    </p:spTree>
    <p:extLst>
      <p:ext uri="{BB962C8B-B14F-4D97-AF65-F5344CB8AC3E}">
        <p14:creationId xmlns:p14="http://schemas.microsoft.com/office/powerpoint/2010/main" val="3537178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9DAD61-181C-6A4B-864E-25751DEDD2BB}" type="slidenum">
              <a:rPr lang="en-US" smtClean="0"/>
              <a:t>3</a:t>
            </a:fld>
            <a:endParaRPr lang="en-US"/>
          </a:p>
        </p:txBody>
      </p:sp>
    </p:spTree>
    <p:extLst>
      <p:ext uri="{BB962C8B-B14F-4D97-AF65-F5344CB8AC3E}">
        <p14:creationId xmlns:p14="http://schemas.microsoft.com/office/powerpoint/2010/main" val="64780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recent project of mine used canonical correlation analysis to identify correlated </a:t>
            </a:r>
            <a:r>
              <a:rPr lang="en-US" sz="1200" i="1" kern="1200" dirty="0" smtClean="0">
                <a:solidFill>
                  <a:schemeClr val="tx1"/>
                </a:solidFill>
                <a:effectLst/>
                <a:latin typeface="+mn-lt"/>
                <a:ea typeface="+mn-ea"/>
                <a:cs typeface="+mn-cs"/>
              </a:rPr>
              <a:t>pairs </a:t>
            </a:r>
            <a:r>
              <a:rPr lang="en-US" sz="1200" kern="1200" dirty="0" smtClean="0">
                <a:solidFill>
                  <a:schemeClr val="tx1"/>
                </a:solidFill>
                <a:effectLst/>
                <a:latin typeface="+mn-lt"/>
                <a:ea typeface="+mn-ea"/>
                <a:cs typeface="+mn-cs"/>
              </a:rPr>
              <a:t> of linear combinations of variables.  The setting is sufficiently complicated that it would be difficult to find the theoretical distribution underlying each correlated linear combination (keeping in mind that each pair is also correlated with other pairs), but the analysis is not useful unless there is a way for the practitioner to know whether a large correlation is actually statistically significant.  We were able to derive a permutation algorithm to define significance (the method also doubled as a way to measure false positive and false negative rates).  The permutation method, however, was not trivial to implement, and it required that the students understood how the distributional aspects are determined by both the linear combinations as well as the complex correlation structures.</a:t>
            </a:r>
          </a:p>
          <a:p>
            <a:endParaRPr lang="en-US" dirty="0"/>
          </a:p>
        </p:txBody>
      </p:sp>
      <p:sp>
        <p:nvSpPr>
          <p:cNvPr id="4" name="Slide Number Placeholder 3"/>
          <p:cNvSpPr>
            <a:spLocks noGrp="1"/>
          </p:cNvSpPr>
          <p:nvPr>
            <p:ph type="sldNum" sz="quarter" idx="10"/>
          </p:nvPr>
        </p:nvSpPr>
        <p:spPr/>
        <p:txBody>
          <a:bodyPr/>
          <a:lstStyle/>
          <a:p>
            <a:fld id="{319DAD61-181C-6A4B-864E-25751DEDD2BB}" type="slidenum">
              <a:rPr lang="en-US" smtClean="0"/>
              <a:t>5</a:t>
            </a:fld>
            <a:endParaRPr lang="en-US"/>
          </a:p>
        </p:txBody>
      </p:sp>
    </p:spTree>
    <p:extLst>
      <p:ext uri="{BB962C8B-B14F-4D97-AF65-F5344CB8AC3E}">
        <p14:creationId xmlns:p14="http://schemas.microsoft.com/office/powerpoint/2010/main" val="1830632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One of my recent projects involves creating prediction intervals for a random forest model.  The novelty comes from the derivation of the appropriate standard error.  There are a handful (not many) of papers on the topic, a few very theoretical papers and a few who approach the problem in a different applied way.  My student and I have had to work through </a:t>
            </a:r>
            <a:r>
              <a:rPr lang="en-US" sz="1200" i="1" kern="1200" dirty="0" smtClean="0">
                <a:solidFill>
                  <a:schemeClr val="tx1"/>
                </a:solidFill>
                <a:effectLst/>
                <a:latin typeface="+mn-lt"/>
                <a:ea typeface="+mn-ea"/>
                <a:cs typeface="+mn-cs"/>
              </a:rPr>
              <a:t>how </a:t>
            </a:r>
            <a:r>
              <a:rPr lang="en-US" sz="1200" kern="1200" dirty="0" smtClean="0">
                <a:solidFill>
                  <a:schemeClr val="tx1"/>
                </a:solidFill>
                <a:effectLst/>
                <a:latin typeface="+mn-lt"/>
                <a:ea typeface="+mn-ea"/>
                <a:cs typeface="+mn-cs"/>
              </a:rPr>
              <a:t>our ideas add to the literature and </a:t>
            </a:r>
            <a:r>
              <a:rPr lang="en-US" sz="1200" i="1" kern="1200" dirty="0" smtClean="0">
                <a:solidFill>
                  <a:schemeClr val="tx1"/>
                </a:solidFill>
                <a:effectLst/>
                <a:latin typeface="+mn-lt"/>
                <a:ea typeface="+mn-ea"/>
                <a:cs typeface="+mn-cs"/>
              </a:rPr>
              <a:t>how</a:t>
            </a:r>
            <a:r>
              <a:rPr lang="en-US" sz="1200" kern="1200" dirty="0" smtClean="0">
                <a:solidFill>
                  <a:schemeClr val="tx1"/>
                </a:solidFill>
                <a:effectLst/>
                <a:latin typeface="+mn-lt"/>
                <a:ea typeface="+mn-ea"/>
                <a:cs typeface="+mn-cs"/>
              </a:rPr>
              <a:t> those ides can be synthesized into an argument.  Our conversations circle back repeatedly to “what are we trying to argue and how can we argue that effectively?”</a:t>
            </a:r>
          </a:p>
          <a:p>
            <a:endParaRPr lang="en-US" dirty="0"/>
          </a:p>
        </p:txBody>
      </p:sp>
      <p:sp>
        <p:nvSpPr>
          <p:cNvPr id="4" name="Slide Number Placeholder 3"/>
          <p:cNvSpPr>
            <a:spLocks noGrp="1"/>
          </p:cNvSpPr>
          <p:nvPr>
            <p:ph type="sldNum" sz="quarter" idx="10"/>
          </p:nvPr>
        </p:nvSpPr>
        <p:spPr/>
        <p:txBody>
          <a:bodyPr/>
          <a:lstStyle/>
          <a:p>
            <a:fld id="{319DAD61-181C-6A4B-864E-25751DEDD2BB}" type="slidenum">
              <a:rPr lang="en-US" smtClean="0"/>
              <a:t>7</a:t>
            </a:fld>
            <a:endParaRPr lang="en-US"/>
          </a:p>
        </p:txBody>
      </p:sp>
    </p:spTree>
    <p:extLst>
      <p:ext uri="{BB962C8B-B14F-4D97-AF65-F5344CB8AC3E}">
        <p14:creationId xmlns:p14="http://schemas.microsoft.com/office/powerpoint/2010/main" val="238360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Madison’s blog. </a:t>
            </a:r>
            <a:r>
              <a:rPr lang="en-US" sz="1200" kern="1200" dirty="0" smtClean="0">
                <a:solidFill>
                  <a:schemeClr val="tx1"/>
                </a:solidFill>
                <a:effectLst/>
                <a:latin typeface="+mn-lt"/>
                <a:ea typeface="+mn-ea"/>
                <a:cs typeface="+mn-cs"/>
              </a:rPr>
              <a:t>Nick Horton (personal communication) requires his students to reflect via a Google form with a mechanism running in the background to inform him if they didn’t do it!</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319DAD61-181C-6A4B-864E-25751DEDD2BB}" type="slidenum">
              <a:rPr lang="en-US" smtClean="0"/>
              <a:t>9</a:t>
            </a:fld>
            <a:endParaRPr lang="en-US"/>
          </a:p>
        </p:txBody>
      </p:sp>
    </p:spTree>
    <p:extLst>
      <p:ext uri="{BB962C8B-B14F-4D97-AF65-F5344CB8AC3E}">
        <p14:creationId xmlns:p14="http://schemas.microsoft.com/office/powerpoint/2010/main" val="229971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Or working with new software programs (e.g., the quo function in </a:t>
            </a:r>
            <a:r>
              <a:rPr lang="en-US" sz="1200" kern="1200" dirty="0" err="1" smtClean="0">
                <a:solidFill>
                  <a:schemeClr val="tx1"/>
                </a:solidFill>
                <a:effectLst/>
                <a:latin typeface="+mn-lt"/>
                <a:ea typeface="+mn-ea"/>
                <a:cs typeface="+mn-cs"/>
              </a:rPr>
              <a:t>dplyr</a:t>
            </a:r>
            <a:r>
              <a:rPr lang="en-US" sz="1200" kern="1200" dirty="0" smtClean="0">
                <a:solidFill>
                  <a:schemeClr val="tx1"/>
                </a:solidFill>
                <a:effectLst/>
                <a:latin typeface="+mn-lt"/>
                <a:ea typeface="+mn-ea"/>
                <a:cs typeface="+mn-cs"/>
              </a:rPr>
              <a:t> version 0.7.1 as of June 22, 2017) can give the student a sense of being part of a larger community of statisticians and data scientists.</a:t>
            </a:r>
          </a:p>
          <a:p>
            <a:endParaRPr lang="en-US" dirty="0"/>
          </a:p>
        </p:txBody>
      </p:sp>
      <p:sp>
        <p:nvSpPr>
          <p:cNvPr id="4" name="Slide Number Placeholder 3"/>
          <p:cNvSpPr>
            <a:spLocks noGrp="1"/>
          </p:cNvSpPr>
          <p:nvPr>
            <p:ph type="sldNum" sz="quarter" idx="10"/>
          </p:nvPr>
        </p:nvSpPr>
        <p:spPr/>
        <p:txBody>
          <a:bodyPr/>
          <a:lstStyle/>
          <a:p>
            <a:fld id="{319DAD61-181C-6A4B-864E-25751DEDD2BB}" type="slidenum">
              <a:rPr lang="en-US" smtClean="0"/>
              <a:t>11</a:t>
            </a:fld>
            <a:endParaRPr lang="en-US"/>
          </a:p>
        </p:txBody>
      </p:sp>
    </p:spTree>
    <p:extLst>
      <p:ext uri="{BB962C8B-B14F-4D97-AF65-F5344CB8AC3E}">
        <p14:creationId xmlns:p14="http://schemas.microsoft.com/office/powerpoint/2010/main" val="2943228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Same Side Corner Rectangle 6"/>
          <p:cNvSpPr/>
          <p:nvPr/>
        </p:nvSpPr>
        <p:spPr>
          <a:xfrm rot="16200000">
            <a:off x="1066801" y="1603786"/>
            <a:ext cx="3474720" cy="3474720"/>
          </a:xfrm>
          <a:prstGeom prst="round2SameRect">
            <a:avLst>
              <a:gd name="adj1" fmla="val 3122"/>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25"/>
          <p:cNvGrpSpPr>
            <a:grpSpLocks noChangeAspect="1"/>
          </p:cNvGrpSpPr>
          <p:nvPr/>
        </p:nvGrpSpPr>
        <p:grpSpPr>
          <a:xfrm>
            <a:off x="2071048" y="2502945"/>
            <a:ext cx="1466879" cy="1676400"/>
            <a:chOff x="1230573" y="1890215"/>
            <a:chExt cx="1444388" cy="1650696"/>
          </a:xfrm>
        </p:grpSpPr>
        <p:sp>
          <p:nvSpPr>
            <p:cNvPr id="9" name="Oval 8"/>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Oval 9"/>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Oval 10"/>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Oval 11"/>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Date Placeholder 3"/>
          <p:cNvSpPr>
            <a:spLocks noGrp="1"/>
          </p:cNvSpPr>
          <p:nvPr>
            <p:ph type="dt" sz="half" idx="10"/>
          </p:nvPr>
        </p:nvSpPr>
        <p:spPr/>
        <p:txBody>
          <a:bodyPr/>
          <a:lstStyle/>
          <a:p>
            <a:fld id="{A2F0292D-1797-49A5-8D2D-8D50C72EF3CC}" type="datetimeFigureOut">
              <a:rPr lang="en-US" smtClean="0"/>
              <a:t>7/26/17</a:t>
            </a:fld>
            <a:endParaRPr lang="en-US"/>
          </a:p>
        </p:txBody>
      </p:sp>
      <p:sp>
        <p:nvSpPr>
          <p:cNvPr id="5" name="Footer Placeholder 4"/>
          <p:cNvSpPr>
            <a:spLocks noGrp="1"/>
          </p:cNvSpPr>
          <p:nvPr>
            <p:ph type="ftr" sz="quarter" idx="11"/>
          </p:nvPr>
        </p:nvSpPr>
        <p:spPr>
          <a:xfrm>
            <a:off x="457200" y="6356350"/>
            <a:ext cx="2895600" cy="365125"/>
          </a:xfrm>
        </p:spPr>
        <p:txBody>
          <a:bodyPr/>
          <a:lstStyle/>
          <a:p>
            <a:endParaRPr lang="en-US"/>
          </a:p>
        </p:txBody>
      </p:sp>
      <p:sp>
        <p:nvSpPr>
          <p:cNvPr id="6" name="Slide Number Placeholder 5"/>
          <p:cNvSpPr>
            <a:spLocks noGrp="1"/>
          </p:cNvSpPr>
          <p:nvPr>
            <p:ph type="sldNum" sz="quarter" idx="12"/>
          </p:nvPr>
        </p:nvSpPr>
        <p:spPr>
          <a:xfrm>
            <a:off x="4267200" y="6356350"/>
            <a:ext cx="609600" cy="365125"/>
          </a:xfrm>
        </p:spPr>
        <p:txBody>
          <a:bodyPr vert="horz" lIns="91440" tIns="45720" rIns="91440" bIns="45720" rtlCol="0" anchor="ctr"/>
          <a:lstStyle>
            <a:lvl1pPr marL="0" algn="ctr" defTabSz="914400" rtl="0" eaLnBrk="1" latinLnBrk="0" hangingPunct="1">
              <a:defRPr sz="900" b="1" kern="1200">
                <a:solidFill>
                  <a:schemeClr val="bg1">
                    <a:lumMod val="75000"/>
                  </a:schemeClr>
                </a:solidFill>
                <a:latin typeface="+mn-lt"/>
                <a:ea typeface="+mn-ea"/>
                <a:cs typeface="+mn-cs"/>
              </a:defRPr>
            </a:lvl1pPr>
          </a:lstStyle>
          <a:p>
            <a:fld id="{D6CC888B-D9F9-4E54-B722-F151A9F45E95}" type="slidenum">
              <a:rPr lang="en-US" smtClean="0"/>
              <a:t>‹#›</a:t>
            </a:fld>
            <a:endParaRPr lang="en-US"/>
          </a:p>
        </p:txBody>
      </p:sp>
      <p:sp>
        <p:nvSpPr>
          <p:cNvPr id="13" name="Round Same Side Corner Rectangle 12"/>
          <p:cNvSpPr/>
          <p:nvPr/>
        </p:nvSpPr>
        <p:spPr>
          <a:xfrm rot="5400000" flipH="1">
            <a:off x="4572000" y="1603786"/>
            <a:ext cx="3474720" cy="3474720"/>
          </a:xfrm>
          <a:prstGeom prst="round2SameRect">
            <a:avLst>
              <a:gd name="adj1" fmla="val 3122"/>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4651248" y="1680881"/>
            <a:ext cx="3273552" cy="1640541"/>
          </a:xfrm>
        </p:spPr>
        <p:txBody>
          <a:bodyPr vert="horz" lIns="91440" tIns="0" rIns="91440" bIns="0" rtlCol="0" anchor="b" anchorCtr="0">
            <a:noAutofit/>
          </a:bodyPr>
          <a:lstStyle>
            <a:lvl1pPr algn="ctr" defTabSz="914400" rtl="0" eaLnBrk="1" latinLnBrk="0" hangingPunct="1">
              <a:lnSpc>
                <a:spcPts val="4000"/>
              </a:lnSpc>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4651248" y="3384176"/>
            <a:ext cx="3273552" cy="530352"/>
          </a:xfrm>
        </p:spPr>
        <p:txBody>
          <a:bodyPr vert="horz" lIns="91440" tIns="0" rIns="91440" bIns="0" rtlCol="0">
            <a:normAutofit/>
          </a:bodyPr>
          <a:lstStyle>
            <a:lvl1pPr marL="0" indent="0" algn="ctr" defTabSz="914400" rtl="0" eaLnBrk="1" latinLnBrk="0" hangingPunct="1">
              <a:spcBef>
                <a:spcPts val="0"/>
              </a:spcBef>
              <a:buClr>
                <a:schemeClr val="accent1"/>
              </a:buClr>
              <a:buSzPct val="130000"/>
              <a:buFont typeface="Wingdings" pitchFamily="2" charset="2"/>
              <a:buNone/>
              <a:defRPr sz="14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12" name="Picture Placeholder 11"/>
          <p:cNvSpPr>
            <a:spLocks noGrp="1"/>
          </p:cNvSpPr>
          <p:nvPr>
            <p:ph type="pic" sz="quarter" idx="13"/>
          </p:nvPr>
        </p:nvSpPr>
        <p:spPr>
          <a:xfrm>
            <a:off x="3429001" y="450850"/>
            <a:ext cx="4922184" cy="4611688"/>
          </a:xfrm>
          <a:prstGeom prst="roundRect">
            <a:avLst>
              <a:gd name="adj" fmla="val 3826"/>
            </a:avLst>
          </a:prstGeom>
          <a:noFill/>
        </p:spPr>
        <p:txBody>
          <a:bodyPr/>
          <a:lstStyle>
            <a:lvl1pPr>
              <a:buNone/>
              <a:defRPr/>
            </a:lvl1pPr>
          </a:lstStyle>
          <a:p>
            <a:r>
              <a:rPr lang="en-US" smtClean="0"/>
              <a:t>Drag picture to placeholder or click icon to add</a:t>
            </a:r>
            <a:endParaRPr/>
          </a:p>
        </p:txBody>
      </p:sp>
      <p:sp>
        <p:nvSpPr>
          <p:cNvPr id="2" name="Title 1"/>
          <p:cNvSpPr>
            <a:spLocks noGrp="1"/>
          </p:cNvSpPr>
          <p:nvPr>
            <p:ph type="title"/>
          </p:nvPr>
        </p:nvSpPr>
        <p:spPr>
          <a:xfrm>
            <a:off x="3426758" y="5069541"/>
            <a:ext cx="4924425" cy="662519"/>
          </a:xfrm>
        </p:spPr>
        <p:txBody>
          <a:bodyPr anchor="b"/>
          <a:lstStyle>
            <a:lvl1pPr algn="l">
              <a:defRPr sz="1800" b="0"/>
            </a:lvl1pPr>
          </a:lstStyle>
          <a:p>
            <a:r>
              <a:rPr lang="en-US" smtClean="0"/>
              <a:t>Click to edit Master title style</a:t>
            </a:r>
            <a:endParaRPr/>
          </a:p>
        </p:txBody>
      </p:sp>
      <p:sp>
        <p:nvSpPr>
          <p:cNvPr id="4" name="Text Placeholder 3"/>
          <p:cNvSpPr>
            <a:spLocks noGrp="1"/>
          </p:cNvSpPr>
          <p:nvPr>
            <p:ph type="body" sz="half" idx="2"/>
          </p:nvPr>
        </p:nvSpPr>
        <p:spPr>
          <a:xfrm>
            <a:off x="3426759" y="5732060"/>
            <a:ext cx="4924425" cy="627797"/>
          </a:xfrm>
        </p:spPr>
        <p:txBody>
          <a:bodyPr/>
          <a:lstStyle>
            <a:lvl1pPr marL="0" indent="0">
              <a:spcBef>
                <a:spcPct val="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F0292D-1797-49A5-8D2D-8D50C72EF3CC}" type="datetimeFigureOut">
              <a:rPr lang="en-US" smtClean="0"/>
              <a:t>7/26/17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C888B-D9F9-4E54-B722-F151A9F45E9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with Caption, Alt.">
    <p:spTree>
      <p:nvGrpSpPr>
        <p:cNvPr id="1" name=""/>
        <p:cNvGrpSpPr/>
        <p:nvPr/>
      </p:nvGrpSpPr>
      <p:grpSpPr>
        <a:xfrm>
          <a:off x="0" y="0"/>
          <a:ext cx="0" cy="0"/>
          <a:chOff x="0" y="0"/>
          <a:chExt cx="0" cy="0"/>
        </a:xfrm>
      </p:grpSpPr>
      <p:sp>
        <p:nvSpPr>
          <p:cNvPr id="12" name="Picture Placeholder 11"/>
          <p:cNvSpPr>
            <a:spLocks noGrp="1"/>
          </p:cNvSpPr>
          <p:nvPr>
            <p:ph type="pic" sz="quarter" idx="13"/>
          </p:nvPr>
        </p:nvSpPr>
        <p:spPr>
          <a:xfrm>
            <a:off x="3021106" y="1609725"/>
            <a:ext cx="5343525" cy="2281238"/>
          </a:xfrm>
          <a:prstGeom prst="roundRect">
            <a:avLst>
              <a:gd name="adj" fmla="val 3826"/>
            </a:avLst>
          </a:prstGeom>
          <a:noFill/>
        </p:spPr>
        <p:txBody>
          <a:bodyPr/>
          <a:lstStyle>
            <a:lvl1pPr>
              <a:buNone/>
              <a:defRPr/>
            </a:lvl1pPr>
          </a:lstStyle>
          <a:p>
            <a:r>
              <a:rPr lang="en-US" smtClean="0"/>
              <a:t>Drag picture to placeholder or click icon to add</a:t>
            </a:r>
            <a:endParaRPr/>
          </a:p>
        </p:txBody>
      </p:sp>
      <p:sp>
        <p:nvSpPr>
          <p:cNvPr id="2" name="Title 1"/>
          <p:cNvSpPr>
            <a:spLocks noGrp="1"/>
          </p:cNvSpPr>
          <p:nvPr>
            <p:ph type="title"/>
          </p:nvPr>
        </p:nvSpPr>
        <p:spPr>
          <a:xfrm>
            <a:off x="2948318" y="3904812"/>
            <a:ext cx="5416313" cy="681892"/>
          </a:xfrm>
        </p:spPr>
        <p:txBody>
          <a:bodyPr anchor="b"/>
          <a:lstStyle>
            <a:lvl1pPr algn="l">
              <a:defRPr sz="1800" b="0"/>
            </a:lvl1pPr>
          </a:lstStyle>
          <a:p>
            <a:r>
              <a:rPr lang="en-US" smtClean="0"/>
              <a:t>Click to edit Master title style</a:t>
            </a:r>
            <a:endParaRPr/>
          </a:p>
        </p:txBody>
      </p:sp>
      <p:sp>
        <p:nvSpPr>
          <p:cNvPr id="4" name="Text Placeholder 3"/>
          <p:cNvSpPr>
            <a:spLocks noGrp="1"/>
          </p:cNvSpPr>
          <p:nvPr>
            <p:ph type="body" sz="half" idx="2"/>
          </p:nvPr>
        </p:nvSpPr>
        <p:spPr>
          <a:xfrm>
            <a:off x="2948319" y="4586704"/>
            <a:ext cx="5416313" cy="627797"/>
          </a:xfrm>
        </p:spPr>
        <p:txBody>
          <a:bodyPr/>
          <a:lstStyle>
            <a:lvl1pPr marL="0" indent="0">
              <a:spcBef>
                <a:spcPct val="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F0292D-1797-49A5-8D2D-8D50C72EF3CC}" type="datetimeFigureOut">
              <a:rPr lang="en-US" smtClean="0"/>
              <a:t>7/26/17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C888B-D9F9-4E54-B722-F151A9F45E9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12" name="Picture Placeholder 11"/>
          <p:cNvSpPr>
            <a:spLocks noGrp="1"/>
          </p:cNvSpPr>
          <p:nvPr>
            <p:ph type="pic" sz="quarter" idx="13"/>
          </p:nvPr>
        </p:nvSpPr>
        <p:spPr>
          <a:xfrm>
            <a:off x="3021106" y="443552"/>
            <a:ext cx="5343525" cy="2281238"/>
          </a:xfrm>
          <a:prstGeom prst="round2SameRect">
            <a:avLst>
              <a:gd name="adj1" fmla="val 5300"/>
              <a:gd name="adj2" fmla="val 0"/>
            </a:avLst>
          </a:prstGeom>
          <a:noFill/>
        </p:spPr>
        <p:txBody>
          <a:bodyPr/>
          <a:lstStyle>
            <a:lvl1pPr marL="0" indent="0">
              <a:buNone/>
              <a:defRPr/>
            </a:lvl1pPr>
          </a:lstStyle>
          <a:p>
            <a:r>
              <a:rPr lang="en-US" smtClean="0"/>
              <a:t>Drag picture to placeholder or click icon to add</a:t>
            </a:r>
            <a:endParaRPr/>
          </a:p>
        </p:txBody>
      </p:sp>
      <p:sp>
        <p:nvSpPr>
          <p:cNvPr id="2" name="Title 1"/>
          <p:cNvSpPr>
            <a:spLocks noGrp="1"/>
          </p:cNvSpPr>
          <p:nvPr>
            <p:ph type="title"/>
          </p:nvPr>
        </p:nvSpPr>
        <p:spPr>
          <a:xfrm>
            <a:off x="2948318" y="5055855"/>
            <a:ext cx="5416313" cy="681892"/>
          </a:xfrm>
        </p:spPr>
        <p:txBody>
          <a:bodyPr anchor="b"/>
          <a:lstStyle>
            <a:lvl1pPr algn="l">
              <a:defRPr sz="1800" b="0"/>
            </a:lvl1pPr>
          </a:lstStyle>
          <a:p>
            <a:r>
              <a:rPr lang="en-US" smtClean="0"/>
              <a:t>Click to edit Master title style</a:t>
            </a:r>
            <a:endParaRPr/>
          </a:p>
        </p:txBody>
      </p:sp>
      <p:sp>
        <p:nvSpPr>
          <p:cNvPr id="4" name="Text Placeholder 3"/>
          <p:cNvSpPr>
            <a:spLocks noGrp="1"/>
          </p:cNvSpPr>
          <p:nvPr>
            <p:ph type="body" sz="half" idx="2"/>
          </p:nvPr>
        </p:nvSpPr>
        <p:spPr>
          <a:xfrm>
            <a:off x="2948319" y="5737747"/>
            <a:ext cx="5416313" cy="627797"/>
          </a:xfrm>
        </p:spPr>
        <p:txBody>
          <a:bodyPr/>
          <a:lstStyle>
            <a:lvl1pPr marL="0" indent="0">
              <a:spcBef>
                <a:spcPct val="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F0292D-1797-49A5-8D2D-8D50C72EF3CC}" type="datetimeFigureOut">
              <a:rPr lang="en-US" smtClean="0"/>
              <a:t>7/26/17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C888B-D9F9-4E54-B722-F151A9F45E95}" type="slidenum">
              <a:rPr lang="en-US" smtClean="0"/>
              <a:t>‹#›</a:t>
            </a:fld>
            <a:endParaRPr lang="en-US"/>
          </a:p>
        </p:txBody>
      </p:sp>
      <p:sp>
        <p:nvSpPr>
          <p:cNvPr id="13" name="Picture Placeholder 11"/>
          <p:cNvSpPr>
            <a:spLocks noGrp="1"/>
          </p:cNvSpPr>
          <p:nvPr>
            <p:ph type="pic" sz="quarter" idx="14"/>
          </p:nvPr>
        </p:nvSpPr>
        <p:spPr>
          <a:xfrm flipH="1" flipV="1">
            <a:off x="3021106" y="2756848"/>
            <a:ext cx="2642616" cy="2281238"/>
          </a:xfrm>
          <a:prstGeom prst="round1Rect">
            <a:avLst>
              <a:gd name="adj" fmla="val 9488"/>
            </a:avLst>
          </a:prstGeom>
          <a:blipFill dpi="0" rotWithShape="0">
            <a:blip r:embed="rId2" cstate="print"/>
            <a:srcRect/>
            <a:stretch>
              <a:fillRect/>
            </a:stretch>
          </a:blipFill>
        </p:spPr>
        <p:txBody>
          <a:bodyPr vert="horz" lIns="91440" tIns="45720" rIns="91440" bIns="45720" rtlCol="0" anchor="b" anchorCtr="1">
            <a:normAutofit/>
            <a:scene3d>
              <a:camera prst="orthographicFront">
                <a:rot lat="0" lon="0" rev="10800000"/>
              </a:camera>
              <a:lightRig rig="threePt" dir="t"/>
            </a:scene3d>
          </a:bodyPr>
          <a:lstStyle>
            <a:lvl1pPr marL="0" indent="0" algn="l" defTabSz="914400" rtl="0" eaLnBrk="1" latinLnBrk="0" hangingPunct="1">
              <a:spcBef>
                <a:spcPts val="1800"/>
              </a:spcBef>
              <a:buClr>
                <a:schemeClr val="accent1"/>
              </a:buClr>
              <a:buSzPct val="130000"/>
              <a:buFont typeface="Wingdings" pitchFamily="2" charset="2"/>
              <a:buNone/>
              <a:defRPr sz="1600" kern="1200">
                <a:solidFill>
                  <a:schemeClr val="tx1">
                    <a:lumMod val="75000"/>
                    <a:lumOff val="25000"/>
                  </a:schemeClr>
                </a:solidFill>
                <a:latin typeface="+mn-lt"/>
                <a:ea typeface="+mn-ea"/>
                <a:cs typeface="+mn-cs"/>
              </a:defRPr>
            </a:lvl1pPr>
          </a:lstStyle>
          <a:p>
            <a:r>
              <a:rPr lang="en-US" smtClean="0"/>
              <a:t>Drag picture to placeholder or click icon to add</a:t>
            </a:r>
            <a:endParaRPr/>
          </a:p>
        </p:txBody>
      </p:sp>
      <p:sp>
        <p:nvSpPr>
          <p:cNvPr id="14" name="Picture Placeholder 11"/>
          <p:cNvSpPr>
            <a:spLocks noGrp="1"/>
          </p:cNvSpPr>
          <p:nvPr>
            <p:ph type="pic" sz="quarter" idx="15"/>
          </p:nvPr>
        </p:nvSpPr>
        <p:spPr>
          <a:xfrm flipV="1">
            <a:off x="5722015" y="2756848"/>
            <a:ext cx="2642616" cy="2281238"/>
          </a:xfrm>
          <a:prstGeom prst="round1Rect">
            <a:avLst>
              <a:gd name="adj" fmla="val 9488"/>
            </a:avLst>
          </a:prstGeom>
          <a:blipFill dpi="0" rotWithShape="0">
            <a:blip r:embed="rId2" cstate="print"/>
            <a:srcRect/>
            <a:stretch>
              <a:fillRect/>
            </a:stretch>
          </a:blipFill>
        </p:spPr>
        <p:txBody>
          <a:bodyPr vert="horz" lIns="91440" tIns="45720" rIns="91440" bIns="45720" rtlCol="0" anchor="b" anchorCtr="1">
            <a:normAutofit/>
            <a:scene3d>
              <a:camera prst="orthographicFront">
                <a:rot lat="0" lon="0" rev="10800000"/>
              </a:camera>
              <a:lightRig rig="threePt" dir="t"/>
            </a:scene3d>
          </a:bodyPr>
          <a:lstStyle>
            <a:lvl1pPr marL="0" indent="0" algn="l" defTabSz="914400" rtl="0" eaLnBrk="1" latinLnBrk="0" hangingPunct="1">
              <a:spcBef>
                <a:spcPts val="1800"/>
              </a:spcBef>
              <a:buClr>
                <a:schemeClr val="accent1"/>
              </a:buClr>
              <a:buSzPct val="130000"/>
              <a:buFont typeface="Wingdings" pitchFamily="2" charset="2"/>
              <a:buNone/>
              <a:defRPr sz="1600" kern="1200">
                <a:solidFill>
                  <a:schemeClr val="tx1">
                    <a:lumMod val="75000"/>
                    <a:lumOff val="25000"/>
                  </a:schemeClr>
                </a:solidFill>
                <a:latin typeface="+mn-lt"/>
                <a:ea typeface="+mn-ea"/>
                <a:cs typeface="+mn-cs"/>
              </a:defRPr>
            </a:lvl1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 Pictures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18" y="5055855"/>
            <a:ext cx="5416313" cy="681892"/>
          </a:xfrm>
        </p:spPr>
        <p:txBody>
          <a:bodyPr anchor="b"/>
          <a:lstStyle>
            <a:lvl1pPr algn="l">
              <a:defRPr sz="1800" b="0"/>
            </a:lvl1pPr>
          </a:lstStyle>
          <a:p>
            <a:r>
              <a:rPr lang="en-US" smtClean="0"/>
              <a:t>Click to edit Master title style</a:t>
            </a:r>
            <a:endParaRPr/>
          </a:p>
        </p:txBody>
      </p:sp>
      <p:sp>
        <p:nvSpPr>
          <p:cNvPr id="4" name="Text Placeholder 3"/>
          <p:cNvSpPr>
            <a:spLocks noGrp="1"/>
          </p:cNvSpPr>
          <p:nvPr>
            <p:ph type="body" sz="half" idx="2"/>
          </p:nvPr>
        </p:nvSpPr>
        <p:spPr>
          <a:xfrm>
            <a:off x="2948319" y="5737747"/>
            <a:ext cx="5416313" cy="627797"/>
          </a:xfrm>
        </p:spPr>
        <p:txBody>
          <a:bodyPr/>
          <a:lstStyle>
            <a:lvl1pPr marL="0" indent="0">
              <a:spcBef>
                <a:spcPct val="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F0292D-1797-49A5-8D2D-8D50C72EF3CC}" type="datetimeFigureOut">
              <a:rPr lang="en-US" smtClean="0"/>
              <a:t>7/26/17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C888B-D9F9-4E54-B722-F151A9F45E95}" type="slidenum">
              <a:rPr lang="en-US" smtClean="0"/>
              <a:t>‹#›</a:t>
            </a:fld>
            <a:endParaRPr lang="en-US"/>
          </a:p>
        </p:txBody>
      </p:sp>
      <p:sp>
        <p:nvSpPr>
          <p:cNvPr id="13" name="Picture Placeholder 11"/>
          <p:cNvSpPr>
            <a:spLocks noGrp="1"/>
          </p:cNvSpPr>
          <p:nvPr>
            <p:ph type="pic" sz="quarter" idx="14"/>
          </p:nvPr>
        </p:nvSpPr>
        <p:spPr>
          <a:xfrm flipH="1" flipV="1">
            <a:off x="3021106" y="2756848"/>
            <a:ext cx="2642616" cy="2281238"/>
          </a:xfrm>
          <a:prstGeom prst="round1Rect">
            <a:avLst>
              <a:gd name="adj" fmla="val 9488"/>
            </a:avLst>
          </a:prstGeom>
          <a:blipFill dpi="0" rotWithShape="0">
            <a:blip r:embed="rId2" cstate="print"/>
            <a:srcRect/>
            <a:stretch>
              <a:fillRect/>
            </a:stretch>
          </a:blipFill>
        </p:spPr>
        <p:txBody>
          <a:bodyPr vert="horz" anchor="b" anchorCtr="1">
            <a:normAutofit/>
            <a:scene3d>
              <a:camera prst="orthographicFront">
                <a:rot lat="0" lon="0" rev="10800000"/>
              </a:camera>
              <a:lightRig rig="threePt" dir="t"/>
            </a:scene3d>
          </a:bodyPr>
          <a:lstStyle>
            <a:lvl1pPr marL="0" indent="0">
              <a:buNone/>
              <a:defRPr sz="1600"/>
            </a:lvl1pPr>
          </a:lstStyle>
          <a:p>
            <a:r>
              <a:rPr lang="en-US" smtClean="0"/>
              <a:t>Drag picture to placeholder or click icon to add</a:t>
            </a:r>
            <a:endParaRPr/>
          </a:p>
        </p:txBody>
      </p:sp>
      <p:sp>
        <p:nvSpPr>
          <p:cNvPr id="14" name="Picture Placeholder 11"/>
          <p:cNvSpPr>
            <a:spLocks noGrp="1"/>
          </p:cNvSpPr>
          <p:nvPr>
            <p:ph type="pic" sz="quarter" idx="15"/>
          </p:nvPr>
        </p:nvSpPr>
        <p:spPr>
          <a:xfrm flipV="1">
            <a:off x="5723362" y="2756848"/>
            <a:ext cx="2642616" cy="2281238"/>
          </a:xfrm>
          <a:prstGeom prst="round1Rect">
            <a:avLst>
              <a:gd name="adj" fmla="val 9488"/>
            </a:avLst>
          </a:prstGeom>
          <a:blipFill dpi="0" rotWithShape="0">
            <a:blip r:embed="rId2" cstate="print"/>
            <a:srcRect/>
            <a:stretch>
              <a:fillRect/>
            </a:stretch>
          </a:blipFill>
        </p:spPr>
        <p:txBody>
          <a:bodyPr vert="horz" anchor="b" anchorCtr="1">
            <a:normAutofit/>
            <a:scene3d>
              <a:camera prst="orthographicFront">
                <a:rot lat="0" lon="0" rev="10800000"/>
              </a:camera>
              <a:lightRig rig="threePt" dir="t"/>
            </a:scene3d>
          </a:bodyPr>
          <a:lstStyle>
            <a:lvl1pPr marL="0" indent="0">
              <a:buNone/>
              <a:defRPr sz="1600"/>
            </a:lvl1pPr>
          </a:lstStyle>
          <a:p>
            <a:r>
              <a:rPr lang="en-US" smtClean="0"/>
              <a:t>Drag picture to placeholder or click icon to add</a:t>
            </a:r>
            <a:endParaRPr/>
          </a:p>
        </p:txBody>
      </p:sp>
      <p:sp>
        <p:nvSpPr>
          <p:cNvPr id="10" name="Picture Placeholder 11"/>
          <p:cNvSpPr>
            <a:spLocks noGrp="1"/>
          </p:cNvSpPr>
          <p:nvPr>
            <p:ph type="pic" sz="quarter" idx="16"/>
          </p:nvPr>
        </p:nvSpPr>
        <p:spPr>
          <a:xfrm flipH="1">
            <a:off x="3021106" y="437202"/>
            <a:ext cx="2642616" cy="2281238"/>
          </a:xfrm>
          <a:prstGeom prst="round1Rect">
            <a:avLst>
              <a:gd name="adj" fmla="val 9488"/>
            </a:avLst>
          </a:prstGeom>
          <a:blipFill dpi="0" rotWithShape="0">
            <a:blip r:embed="rId2" cstate="print"/>
            <a:srcRect/>
            <a:stretch>
              <a:fillRect/>
            </a:stretch>
          </a:blipFill>
        </p:spPr>
        <p:txBody>
          <a:bodyPr vert="horz" anchor="t" anchorCtr="1">
            <a:normAutofit/>
          </a:bodyPr>
          <a:lstStyle>
            <a:lvl1pPr marL="0" indent="0">
              <a:buNone/>
              <a:defRPr sz="1600"/>
            </a:lvl1pPr>
          </a:lstStyle>
          <a:p>
            <a:r>
              <a:rPr lang="en-US" smtClean="0"/>
              <a:t>Drag picture to placeholder or click icon to add</a:t>
            </a:r>
            <a:endParaRPr/>
          </a:p>
        </p:txBody>
      </p:sp>
      <p:sp>
        <p:nvSpPr>
          <p:cNvPr id="11" name="Picture Placeholder 11"/>
          <p:cNvSpPr>
            <a:spLocks noGrp="1"/>
          </p:cNvSpPr>
          <p:nvPr>
            <p:ph type="pic" sz="quarter" idx="17"/>
          </p:nvPr>
        </p:nvSpPr>
        <p:spPr>
          <a:xfrm>
            <a:off x="5723362" y="437202"/>
            <a:ext cx="2642616" cy="2281238"/>
          </a:xfrm>
          <a:prstGeom prst="round1Rect">
            <a:avLst>
              <a:gd name="adj" fmla="val 9488"/>
            </a:avLst>
          </a:prstGeom>
          <a:blipFill dpi="0" rotWithShape="0">
            <a:blip r:embed="rId2" cstate="print"/>
            <a:srcRect/>
            <a:stretch>
              <a:fillRect/>
            </a:stretch>
          </a:blipFill>
        </p:spPr>
        <p:txBody>
          <a:bodyPr vert="horz" anchor="t" anchorCtr="1">
            <a:normAutofit/>
          </a:bodyPr>
          <a:lstStyle>
            <a:lvl1pPr marL="0" indent="0">
              <a:buNone/>
              <a:defRPr sz="1600"/>
            </a:lvl1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 Pictures, 2 Captions">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840505" y="1112198"/>
            <a:ext cx="2524126" cy="1998756"/>
          </a:xfrm>
        </p:spPr>
        <p:txBody>
          <a:bodyPr/>
          <a:lstStyle>
            <a:lvl1pPr marL="0" indent="0">
              <a:spcBef>
                <a:spcPts val="60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F0292D-1797-49A5-8D2D-8D50C72EF3CC}" type="datetimeFigureOut">
              <a:rPr lang="en-US" smtClean="0"/>
              <a:t>7/26/17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C888B-D9F9-4E54-B722-F151A9F45E95}" type="slidenum">
              <a:rPr lang="en-US" smtClean="0"/>
              <a:t>‹#›</a:t>
            </a:fld>
            <a:endParaRPr lang="en-US"/>
          </a:p>
        </p:txBody>
      </p:sp>
      <p:sp>
        <p:nvSpPr>
          <p:cNvPr id="12" name="Picture Placeholder 11"/>
          <p:cNvSpPr>
            <a:spLocks noGrp="1"/>
          </p:cNvSpPr>
          <p:nvPr>
            <p:ph type="pic" sz="quarter" idx="13"/>
          </p:nvPr>
        </p:nvSpPr>
        <p:spPr>
          <a:xfrm>
            <a:off x="3021107" y="443551"/>
            <a:ext cx="2743200" cy="2968389"/>
          </a:xfrm>
          <a:prstGeom prst="round2SameRect">
            <a:avLst>
              <a:gd name="adj1" fmla="val 5300"/>
              <a:gd name="adj2" fmla="val 0"/>
            </a:avLst>
          </a:prstGeom>
          <a:noFill/>
        </p:spPr>
        <p:txBody>
          <a:bodyPr anchor="t" anchorCtr="1">
            <a:normAutofit/>
          </a:bodyPr>
          <a:lstStyle>
            <a:lvl1pPr marL="0" indent="0">
              <a:buNone/>
              <a:defRPr sz="1600"/>
            </a:lvl1pPr>
          </a:lstStyle>
          <a:p>
            <a:r>
              <a:rPr lang="en-US" smtClean="0"/>
              <a:t>Drag picture to placeholder or click icon to add</a:t>
            </a:r>
            <a:endParaRPr/>
          </a:p>
        </p:txBody>
      </p:sp>
      <p:sp>
        <p:nvSpPr>
          <p:cNvPr id="15" name="Picture Placeholder 11"/>
          <p:cNvSpPr>
            <a:spLocks noGrp="1"/>
          </p:cNvSpPr>
          <p:nvPr>
            <p:ph type="pic" sz="quarter" idx="14"/>
          </p:nvPr>
        </p:nvSpPr>
        <p:spPr>
          <a:xfrm flipV="1">
            <a:off x="3021107" y="3442648"/>
            <a:ext cx="2743200" cy="2968389"/>
          </a:xfrm>
          <a:prstGeom prst="round2SameRect">
            <a:avLst>
              <a:gd name="adj1" fmla="val 5300"/>
              <a:gd name="adj2" fmla="val 0"/>
            </a:avLst>
          </a:prstGeom>
          <a:blipFill dpi="0" rotWithShape="0">
            <a:blip r:embed="rId2" cstate="print"/>
            <a:srcRect/>
            <a:stretch>
              <a:fillRect/>
            </a:stretch>
          </a:blipFill>
        </p:spPr>
        <p:txBody>
          <a:bodyPr anchor="b" anchorCtr="1">
            <a:normAutofit/>
            <a:scene3d>
              <a:camera prst="orthographicFront">
                <a:rot lat="0" lon="0" rev="10800000"/>
              </a:camera>
              <a:lightRig rig="threePt" dir="t"/>
            </a:scene3d>
          </a:bodyPr>
          <a:lstStyle>
            <a:lvl1pPr marL="0" indent="0">
              <a:buNone/>
              <a:defRPr sz="1600"/>
            </a:lvl1pPr>
          </a:lstStyle>
          <a:p>
            <a:r>
              <a:rPr lang="en-US" smtClean="0"/>
              <a:t>Drag picture to placeholder or click icon to add</a:t>
            </a:r>
            <a:endParaRPr/>
          </a:p>
        </p:txBody>
      </p:sp>
      <p:sp>
        <p:nvSpPr>
          <p:cNvPr id="17" name="Text Placeholder 3"/>
          <p:cNvSpPr>
            <a:spLocks noGrp="1"/>
          </p:cNvSpPr>
          <p:nvPr>
            <p:ph type="body" sz="half" idx="15"/>
          </p:nvPr>
        </p:nvSpPr>
        <p:spPr>
          <a:xfrm>
            <a:off x="5840505" y="4108759"/>
            <a:ext cx="2524126" cy="1998756"/>
          </a:xfrm>
        </p:spPr>
        <p:txBody>
          <a:bodyPr/>
          <a:lstStyle>
            <a:lvl1pPr marL="0" indent="0">
              <a:spcBef>
                <a:spcPts val="60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6"/>
          </p:nvPr>
        </p:nvSpPr>
        <p:spPr>
          <a:xfrm>
            <a:off x="5840505" y="3442648"/>
            <a:ext cx="2524126" cy="674687"/>
          </a:xfrm>
        </p:spPr>
        <p:txBody>
          <a:bodyPr vert="horz" lIns="91440" tIns="45720" rIns="91440" bIns="45720" rtlCol="0" anchor="b" anchorCtr="0">
            <a:noAutofit/>
          </a:bodyPr>
          <a:lstStyle>
            <a:lvl1pPr marL="0" indent="0" algn="l" defTabSz="914400" rtl="0" eaLnBrk="1" latinLnBrk="0" hangingPunct="1">
              <a:spcBef>
                <a:spcPct val="0"/>
              </a:spcBef>
              <a:buNone/>
              <a:defRPr sz="1800" b="0" kern="120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7"/>
          </p:nvPr>
        </p:nvSpPr>
        <p:spPr>
          <a:xfrm>
            <a:off x="5840505" y="443551"/>
            <a:ext cx="2524126" cy="674687"/>
          </a:xfrm>
        </p:spPr>
        <p:txBody>
          <a:bodyPr vert="horz" lIns="91440" tIns="45720" rIns="91440" bIns="45720" rtlCol="0" anchor="b" anchorCtr="0">
            <a:noAutofit/>
          </a:bodyPr>
          <a:lstStyle>
            <a:lvl1pPr marL="0" indent="0" algn="l" defTabSz="914400" rtl="0" eaLnBrk="1" latinLnBrk="0" hangingPunct="1">
              <a:spcBef>
                <a:spcPct val="0"/>
              </a:spcBef>
              <a:buNone/>
              <a:defRPr sz="1800" b="0" kern="120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s, 3 Captions">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840505" y="1112198"/>
            <a:ext cx="2524126" cy="989959"/>
          </a:xfrm>
        </p:spPr>
        <p:txBody>
          <a:bodyPr/>
          <a:lstStyle>
            <a:lvl1pPr marL="0" indent="0">
              <a:spcBef>
                <a:spcPts val="30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F0292D-1797-49A5-8D2D-8D50C72EF3CC}" type="datetimeFigureOut">
              <a:rPr lang="en-US" smtClean="0"/>
              <a:t>7/26/17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C888B-D9F9-4E54-B722-F151A9F45E95}" type="slidenum">
              <a:rPr lang="en-US" smtClean="0"/>
              <a:t>‹#›</a:t>
            </a:fld>
            <a:endParaRPr lang="en-US"/>
          </a:p>
        </p:txBody>
      </p:sp>
      <p:sp>
        <p:nvSpPr>
          <p:cNvPr id="12" name="Picture Placeholder 11"/>
          <p:cNvSpPr>
            <a:spLocks noGrp="1"/>
          </p:cNvSpPr>
          <p:nvPr>
            <p:ph type="pic" sz="quarter" idx="13"/>
          </p:nvPr>
        </p:nvSpPr>
        <p:spPr>
          <a:xfrm>
            <a:off x="3021107" y="443551"/>
            <a:ext cx="2743200" cy="1956816"/>
          </a:xfrm>
          <a:prstGeom prst="round2SameRect">
            <a:avLst>
              <a:gd name="adj1" fmla="val 5300"/>
              <a:gd name="adj2" fmla="val 0"/>
            </a:avLst>
          </a:prstGeom>
          <a:noFill/>
        </p:spPr>
        <p:txBody>
          <a:bodyPr anchor="t" anchorCtr="1">
            <a:normAutofit/>
          </a:bodyPr>
          <a:lstStyle>
            <a:lvl1pPr marL="0" indent="0">
              <a:buNone/>
              <a:defRPr sz="1600"/>
            </a:lvl1pPr>
          </a:lstStyle>
          <a:p>
            <a:r>
              <a:rPr lang="en-US" smtClean="0"/>
              <a:t>Drag picture to placeholder or click icon to add</a:t>
            </a:r>
            <a:endParaRPr/>
          </a:p>
        </p:txBody>
      </p:sp>
      <p:sp>
        <p:nvSpPr>
          <p:cNvPr id="15" name="Picture Placeholder 11"/>
          <p:cNvSpPr>
            <a:spLocks noGrp="1"/>
          </p:cNvSpPr>
          <p:nvPr>
            <p:ph type="pic" sz="quarter" idx="14"/>
          </p:nvPr>
        </p:nvSpPr>
        <p:spPr>
          <a:xfrm flipV="1">
            <a:off x="3021107" y="4462815"/>
            <a:ext cx="2743200" cy="1956816"/>
          </a:xfrm>
          <a:prstGeom prst="round2SameRect">
            <a:avLst>
              <a:gd name="adj1" fmla="val 5300"/>
              <a:gd name="adj2" fmla="val 0"/>
            </a:avLst>
          </a:prstGeom>
          <a:blipFill dpi="0" rotWithShape="0">
            <a:blip r:embed="rId2" cstate="print"/>
            <a:srcRect/>
            <a:stretch>
              <a:fillRect/>
            </a:stretch>
          </a:blipFill>
        </p:spPr>
        <p:txBody>
          <a:bodyPr anchor="b" anchorCtr="1">
            <a:normAutofit/>
            <a:scene3d>
              <a:camera prst="orthographicFront">
                <a:rot lat="0" lon="0" rev="10800000"/>
              </a:camera>
              <a:lightRig rig="threePt" dir="t"/>
            </a:scene3d>
          </a:bodyPr>
          <a:lstStyle>
            <a:lvl1pPr marL="0" indent="0">
              <a:buNone/>
              <a:defRPr sz="1600"/>
            </a:lvl1pPr>
          </a:lstStyle>
          <a:p>
            <a:r>
              <a:rPr lang="en-US" smtClean="0"/>
              <a:t>Drag picture to placeholder or click icon to add</a:t>
            </a:r>
            <a:endParaRPr/>
          </a:p>
        </p:txBody>
      </p:sp>
      <p:sp>
        <p:nvSpPr>
          <p:cNvPr id="22" name="Text Placeholder 3"/>
          <p:cNvSpPr>
            <a:spLocks noGrp="1"/>
          </p:cNvSpPr>
          <p:nvPr>
            <p:ph type="body" sz="half" idx="17"/>
          </p:nvPr>
        </p:nvSpPr>
        <p:spPr>
          <a:xfrm>
            <a:off x="5840505" y="443551"/>
            <a:ext cx="2524126" cy="674687"/>
          </a:xfrm>
        </p:spPr>
        <p:txBody>
          <a:bodyPr vert="horz" lIns="91440" tIns="45720" rIns="91440" bIns="45720" rtlCol="0" anchor="b" anchorCtr="0">
            <a:noAutofit/>
          </a:bodyPr>
          <a:lstStyle>
            <a:lvl1pPr marL="0" indent="0" algn="l" defTabSz="914400" rtl="0" eaLnBrk="1" latinLnBrk="0" hangingPunct="1">
              <a:spcBef>
                <a:spcPct val="0"/>
              </a:spcBef>
              <a:buNone/>
              <a:defRPr sz="1800" b="0" kern="120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Picture Placeholder 11"/>
          <p:cNvSpPr>
            <a:spLocks noGrp="1"/>
          </p:cNvSpPr>
          <p:nvPr>
            <p:ph type="pic" sz="quarter" idx="18"/>
          </p:nvPr>
        </p:nvSpPr>
        <p:spPr>
          <a:xfrm>
            <a:off x="3021107" y="2452048"/>
            <a:ext cx="2743200" cy="1956816"/>
          </a:xfrm>
          <a:prstGeom prst="rect">
            <a:avLst/>
          </a:prstGeom>
          <a:noFill/>
        </p:spPr>
        <p:txBody>
          <a:bodyPr anchor="t" anchorCtr="1">
            <a:normAutofit/>
          </a:bodyPr>
          <a:lstStyle>
            <a:lvl1pPr marL="0" indent="0">
              <a:buNone/>
              <a:defRPr sz="1600"/>
            </a:lvl1pPr>
          </a:lstStyle>
          <a:p>
            <a:r>
              <a:rPr lang="en-US" smtClean="0"/>
              <a:t>Drag picture to placeholder or click icon to add</a:t>
            </a:r>
            <a:endParaRPr/>
          </a:p>
        </p:txBody>
      </p:sp>
      <p:sp>
        <p:nvSpPr>
          <p:cNvPr id="13" name="Text Placeholder 3"/>
          <p:cNvSpPr>
            <a:spLocks noGrp="1"/>
          </p:cNvSpPr>
          <p:nvPr>
            <p:ph type="body" sz="half" idx="19"/>
          </p:nvPr>
        </p:nvSpPr>
        <p:spPr>
          <a:xfrm>
            <a:off x="5840505" y="3133941"/>
            <a:ext cx="2524126" cy="989959"/>
          </a:xfrm>
        </p:spPr>
        <p:txBody>
          <a:bodyPr/>
          <a:lstStyle>
            <a:lvl1pPr marL="0" indent="0">
              <a:spcBef>
                <a:spcPts val="30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3"/>
          <p:cNvSpPr>
            <a:spLocks noGrp="1"/>
          </p:cNvSpPr>
          <p:nvPr>
            <p:ph type="body" sz="half" idx="20"/>
          </p:nvPr>
        </p:nvSpPr>
        <p:spPr>
          <a:xfrm>
            <a:off x="5840505" y="2452048"/>
            <a:ext cx="2524126" cy="674687"/>
          </a:xfrm>
        </p:spPr>
        <p:txBody>
          <a:bodyPr vert="horz" lIns="91440" tIns="45720" rIns="91440" bIns="45720" rtlCol="0" anchor="b" anchorCtr="0">
            <a:noAutofit/>
          </a:bodyPr>
          <a:lstStyle>
            <a:lvl1pPr marL="0" indent="0" algn="l" defTabSz="914400" rtl="0" eaLnBrk="1" latinLnBrk="0" hangingPunct="1">
              <a:spcBef>
                <a:spcPct val="0"/>
              </a:spcBef>
              <a:buNone/>
              <a:defRPr sz="1800" b="0" kern="120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Text Placeholder 3"/>
          <p:cNvSpPr>
            <a:spLocks noGrp="1"/>
          </p:cNvSpPr>
          <p:nvPr>
            <p:ph type="body" sz="half" idx="21"/>
          </p:nvPr>
        </p:nvSpPr>
        <p:spPr>
          <a:xfrm>
            <a:off x="5840505" y="5135813"/>
            <a:ext cx="2524126" cy="989959"/>
          </a:xfrm>
        </p:spPr>
        <p:txBody>
          <a:bodyPr/>
          <a:lstStyle>
            <a:lvl1pPr marL="0" indent="0">
              <a:spcBef>
                <a:spcPts val="30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8" name="Text Placeholder 3"/>
          <p:cNvSpPr>
            <a:spLocks noGrp="1"/>
          </p:cNvSpPr>
          <p:nvPr>
            <p:ph type="body" sz="half" idx="22"/>
          </p:nvPr>
        </p:nvSpPr>
        <p:spPr>
          <a:xfrm>
            <a:off x="5840505" y="4462815"/>
            <a:ext cx="2524126" cy="674687"/>
          </a:xfrm>
        </p:spPr>
        <p:txBody>
          <a:bodyPr vert="horz" lIns="91440" tIns="45720" rIns="91440" bIns="45720" rtlCol="0" anchor="b" anchorCtr="0">
            <a:noAutofit/>
          </a:bodyPr>
          <a:lstStyle>
            <a:lvl1pPr marL="0" indent="0" algn="l" defTabSz="914400" rtl="0" eaLnBrk="1" latinLnBrk="0" hangingPunct="1">
              <a:spcBef>
                <a:spcPct val="0"/>
              </a:spcBef>
              <a:buNone/>
              <a:defRPr sz="1800" b="0" kern="120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440206" y="685800"/>
            <a:ext cx="4924424" cy="886968"/>
          </a:xfrm>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3440206" y="2020888"/>
            <a:ext cx="4924425" cy="4106862"/>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2F0292D-1797-49A5-8D2D-8D50C72EF3CC}" type="datetimeFigureOut">
              <a:rPr lang="en-US" smtClean="0"/>
              <a:t>7/26/17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C888B-D9F9-4E54-B722-F151A9F45E95}"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24800" y="750580"/>
            <a:ext cx="914400" cy="5381934"/>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3467100" y="749300"/>
            <a:ext cx="3924300" cy="53768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2F0292D-1797-49A5-8D2D-8D50C72EF3CC}" type="datetimeFigureOut">
              <a:rPr lang="en-US" smtClean="0"/>
              <a:t>7/26/17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C888B-D9F9-4E54-B722-F151A9F45E9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normAutofit/>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2F0292D-1797-49A5-8D2D-8D50C72EF3CC}" type="datetimeFigureOut">
              <a:rPr lang="en-US" smtClean="0"/>
              <a:t>7/26/17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C888B-D9F9-4E54-B722-F151A9F45E9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F0292D-1797-49A5-8D2D-8D50C72EF3CC}" type="datetimeFigureOut">
              <a:rPr lang="en-US" smtClean="0"/>
              <a:t>7/26/17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267200" y="6356350"/>
            <a:ext cx="609600" cy="365125"/>
          </a:xfrm>
        </p:spPr>
        <p:txBody>
          <a:bodyPr/>
          <a:lstStyle>
            <a:lvl1pPr algn="ctr">
              <a:defRPr sz="900">
                <a:solidFill>
                  <a:schemeClr val="bg1">
                    <a:lumMod val="75000"/>
                  </a:schemeClr>
                </a:solidFill>
              </a:defRPr>
            </a:lvl1pPr>
          </a:lstStyle>
          <a:p>
            <a:fld id="{D6CC888B-D9F9-4E54-B722-F151A9F45E95}" type="slidenum">
              <a:rPr lang="en-US" smtClean="0"/>
              <a:t>‹#›</a:t>
            </a:fld>
            <a:endParaRPr lang="en-US"/>
          </a:p>
        </p:txBody>
      </p:sp>
      <p:sp>
        <p:nvSpPr>
          <p:cNvPr id="7" name="Round Same Side Corner Rectangle 6"/>
          <p:cNvSpPr/>
          <p:nvPr/>
        </p:nvSpPr>
        <p:spPr>
          <a:xfrm rot="16200000">
            <a:off x="1066801" y="1603786"/>
            <a:ext cx="3474720" cy="3474720"/>
          </a:xfrm>
          <a:prstGeom prst="round2SameRect">
            <a:avLst>
              <a:gd name="adj1" fmla="val 3122"/>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Picture Placeholder 8"/>
          <p:cNvSpPr>
            <a:spLocks noGrp="1"/>
          </p:cNvSpPr>
          <p:nvPr>
            <p:ph type="pic" sz="quarter" idx="13"/>
          </p:nvPr>
        </p:nvSpPr>
        <p:spPr>
          <a:xfrm rot="5400000">
            <a:off x="4585448" y="1603786"/>
            <a:ext cx="3474720" cy="3474720"/>
          </a:xfrm>
          <a:prstGeom prst="round2SameRect">
            <a:avLst>
              <a:gd name="adj1" fmla="val 3096"/>
              <a:gd name="adj2" fmla="val 0"/>
            </a:avLst>
          </a:prstGeom>
          <a:blipFill dpi="0" rotWithShape="0">
            <a:blip r:embed="rId2" cstate="print"/>
            <a:srcRect/>
            <a:stretch>
              <a:fillRect/>
            </a:stretch>
          </a:blipFill>
          <a:ln>
            <a:noFill/>
          </a:ln>
        </p:spPr>
        <p:txBody>
          <a:bodyPr vert="vert270"/>
          <a:lstStyle>
            <a:lvl1pPr marL="0" indent="0">
              <a:buNone/>
              <a:defRPr/>
            </a:lvl1pPr>
          </a:lstStyle>
          <a:p>
            <a:r>
              <a:rPr lang="en-US" smtClean="0"/>
              <a:t>Drag picture to placeholder or click icon to add</a:t>
            </a:r>
            <a:endParaRPr/>
          </a:p>
        </p:txBody>
      </p:sp>
      <p:grpSp>
        <p:nvGrpSpPr>
          <p:cNvPr id="8" name="Group 25"/>
          <p:cNvGrpSpPr>
            <a:grpSpLocks noChangeAspect="1"/>
          </p:cNvGrpSpPr>
          <p:nvPr/>
        </p:nvGrpSpPr>
        <p:grpSpPr>
          <a:xfrm>
            <a:off x="2071048" y="1842448"/>
            <a:ext cx="1466879" cy="1676400"/>
            <a:chOff x="1230573" y="1890215"/>
            <a:chExt cx="1444388" cy="1650696"/>
          </a:xfrm>
        </p:grpSpPr>
        <p:sp>
          <p:nvSpPr>
            <p:cNvPr id="27" name="Oval 26"/>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8" name="Oval 27"/>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9" name="Oval 28"/>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0" name="Oval 29"/>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156447" y="3114115"/>
            <a:ext cx="3276600" cy="1162050"/>
          </a:xfrm>
        </p:spPr>
        <p:txBody>
          <a:bodyPr tIns="0" bIns="0" anchor="b" anchorCtr="0">
            <a:noAutofit/>
          </a:bodyPr>
          <a:lstStyle>
            <a:lvl1pPr algn="ctr">
              <a:lnSpc>
                <a:spcPts val="4000"/>
              </a:lnSpc>
              <a:defRPr sz="3600">
                <a:solidFill>
                  <a:schemeClr val="bg1"/>
                </a:solidFill>
              </a:defRPr>
            </a:lvl1pPr>
          </a:lstStyle>
          <a:p>
            <a:r>
              <a:rPr lang="en-US" smtClean="0"/>
              <a:t>Click to edit Master title style</a:t>
            </a:r>
            <a:endParaRPr/>
          </a:p>
        </p:txBody>
      </p:sp>
      <p:sp>
        <p:nvSpPr>
          <p:cNvPr id="3" name="Subtitle 2"/>
          <p:cNvSpPr>
            <a:spLocks noGrp="1"/>
          </p:cNvSpPr>
          <p:nvPr>
            <p:ph type="subTitle" idx="1"/>
          </p:nvPr>
        </p:nvSpPr>
        <p:spPr>
          <a:xfrm>
            <a:off x="1156447" y="4343400"/>
            <a:ext cx="3276600" cy="533400"/>
          </a:xfrm>
        </p:spPr>
        <p:txBody>
          <a:bodyPr tIns="0" bIns="0">
            <a:normAutofit/>
          </a:bodyPr>
          <a:lstStyle>
            <a:lvl1pPr marL="0" indent="0" algn="ctr">
              <a:spcBef>
                <a:spcPct val="0"/>
              </a:spcBef>
              <a:buNone/>
              <a:defRPr sz="1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grpSp>
        <p:nvGrpSpPr>
          <p:cNvPr id="8" name="Group 16"/>
          <p:cNvGrpSpPr/>
          <p:nvPr/>
        </p:nvGrpSpPr>
        <p:grpSpPr>
          <a:xfrm>
            <a:off x="222912" y="1254456"/>
            <a:ext cx="7892388" cy="3918778"/>
            <a:chOff x="222912" y="1254456"/>
            <a:chExt cx="7892388" cy="3918778"/>
          </a:xfrm>
        </p:grpSpPr>
        <p:sp>
          <p:nvSpPr>
            <p:cNvPr id="7" name="Rounded Rectangle 6"/>
            <p:cNvSpPr/>
            <p:nvPr/>
          </p:nvSpPr>
          <p:spPr>
            <a:xfrm>
              <a:off x="1028700" y="1600200"/>
              <a:ext cx="7086600" cy="3474720"/>
            </a:xfrm>
            <a:prstGeom prst="roundRect">
              <a:avLst>
                <a:gd name="adj" fmla="val 312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9"/>
            <p:cNvGrpSpPr/>
            <p:nvPr/>
          </p:nvGrpSpPr>
          <p:grpSpPr>
            <a:xfrm>
              <a:off x="222912" y="1254456"/>
              <a:ext cx="3429000" cy="3918778"/>
              <a:chOff x="1230573" y="1890215"/>
              <a:chExt cx="1444388" cy="1650696"/>
            </a:xfrm>
          </p:grpSpPr>
          <p:sp>
            <p:nvSpPr>
              <p:cNvPr id="11" name="Oval 10"/>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Oval 12"/>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Oval 15"/>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a:xfrm>
            <a:off x="3724182" y="2021541"/>
            <a:ext cx="4200618" cy="1362075"/>
          </a:xfrm>
        </p:spPr>
        <p:txBody>
          <a:bodyPr vert="horz" lIns="91440" tIns="0" rIns="91440" bIns="0" rtlCol="0" anchor="b" anchorCtr="0">
            <a:noAutofit/>
          </a:bodyPr>
          <a:lstStyle>
            <a:lvl1pPr algn="r" defTabSz="914400" rtl="0" eaLnBrk="1" latinLnBrk="0" hangingPunct="1">
              <a:lnSpc>
                <a:spcPts val="4000"/>
              </a:lnSpc>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3321424" y="3388659"/>
            <a:ext cx="4603376" cy="1083328"/>
          </a:xfrm>
        </p:spPr>
        <p:txBody>
          <a:bodyPr vert="horz" lIns="91440" tIns="0" rIns="91440" bIns="0" rtlCol="0">
            <a:normAutofit/>
          </a:bodyPr>
          <a:lstStyle>
            <a:lvl1pPr marL="0" indent="0" algn="r" defTabSz="914400" rtl="0" eaLnBrk="1" latinLnBrk="0" hangingPunct="1">
              <a:spcBef>
                <a:spcPts val="0"/>
              </a:spcBef>
              <a:buClr>
                <a:schemeClr val="accent1"/>
              </a:buClr>
              <a:buSzPct val="130000"/>
              <a:buFont typeface="Wingdings" pitchFamily="2" charset="2"/>
              <a:buNone/>
              <a:defRPr sz="14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53200" y="6356350"/>
            <a:ext cx="2133600" cy="365125"/>
          </a:xfrm>
        </p:spPr>
        <p:txBody>
          <a:bodyPr/>
          <a:lstStyle/>
          <a:p>
            <a:fld id="{A2F0292D-1797-49A5-8D2D-8D50C72EF3CC}" type="datetimeFigureOut">
              <a:rPr lang="en-US" smtClean="0"/>
              <a:t>7/26/17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267200" y="6356350"/>
            <a:ext cx="609600" cy="365125"/>
          </a:xfrm>
        </p:spPr>
        <p:txBody>
          <a:bodyPr vert="horz" lIns="91440" tIns="45720" rIns="91440" bIns="45720" rtlCol="0" anchor="ctr"/>
          <a:lstStyle>
            <a:lvl1pPr marL="0" algn="ctr" defTabSz="914400" rtl="0" eaLnBrk="1" latinLnBrk="0" hangingPunct="1">
              <a:defRPr sz="900" b="1" kern="1200">
                <a:solidFill>
                  <a:schemeClr val="bg1">
                    <a:lumMod val="75000"/>
                  </a:schemeClr>
                </a:solidFill>
                <a:latin typeface="+mn-lt"/>
                <a:ea typeface="+mn-ea"/>
                <a:cs typeface="+mn-cs"/>
              </a:defRPr>
            </a:lvl1pPr>
          </a:lstStyle>
          <a:p>
            <a:fld id="{D6CC888B-D9F9-4E54-B722-F151A9F45E9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grpSp>
        <p:nvGrpSpPr>
          <p:cNvPr id="8" name="Group 13"/>
          <p:cNvGrpSpPr/>
          <p:nvPr/>
        </p:nvGrpSpPr>
        <p:grpSpPr>
          <a:xfrm>
            <a:off x="7418696" y="457200"/>
            <a:ext cx="914400" cy="914400"/>
            <a:chOff x="842682" y="2971800"/>
            <a:chExt cx="914400" cy="914400"/>
          </a:xfrm>
        </p:grpSpPr>
        <p:sp>
          <p:nvSpPr>
            <p:cNvPr id="15" name="Rounded Rectangle 14"/>
            <p:cNvSpPr/>
            <p:nvPr/>
          </p:nvSpPr>
          <p:spPr>
            <a:xfrm>
              <a:off x="842682" y="2971800"/>
              <a:ext cx="914400" cy="914400"/>
            </a:xfrm>
            <a:prstGeom prst="roundRect">
              <a:avLst>
                <a:gd name="adj" fmla="val 93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10"/>
            <p:cNvGrpSpPr>
              <a:grpSpLocks noChangeAspect="1"/>
            </p:cNvGrpSpPr>
            <p:nvPr/>
          </p:nvGrpSpPr>
          <p:grpSpPr>
            <a:xfrm>
              <a:off x="948372" y="3034353"/>
              <a:ext cx="700732" cy="800823"/>
              <a:chOff x="1230573" y="1890215"/>
              <a:chExt cx="1444388" cy="1650696"/>
            </a:xfrm>
          </p:grpSpPr>
          <p:sp>
            <p:nvSpPr>
              <p:cNvPr id="17" name="Oval 16"/>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Oval 17"/>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Oval 18"/>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Oval 19"/>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a:xfrm>
            <a:off x="744070" y="224118"/>
            <a:ext cx="4800600" cy="886968"/>
          </a:xfrm>
        </p:spPr>
        <p:txBody>
          <a:bodyPr lIns="45720"/>
          <a:lstStyle/>
          <a:p>
            <a:r>
              <a:rPr lang="en-US" smtClean="0"/>
              <a:t>Click to edit Master title style</a:t>
            </a:r>
            <a:endParaRPr/>
          </a:p>
        </p:txBody>
      </p:sp>
      <p:sp>
        <p:nvSpPr>
          <p:cNvPr id="3" name="Content Placeholder 2"/>
          <p:cNvSpPr>
            <a:spLocks noGrp="1"/>
          </p:cNvSpPr>
          <p:nvPr>
            <p:ph sz="half" idx="1"/>
          </p:nvPr>
        </p:nvSpPr>
        <p:spPr>
          <a:xfrm>
            <a:off x="752474" y="1600200"/>
            <a:ext cx="3703320" cy="4525963"/>
          </a:xfrm>
        </p:spPr>
        <p:txBody>
          <a:bodyPr lIns="45720"/>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61647" y="1600200"/>
            <a:ext cx="3703320" cy="4525963"/>
          </a:xfrm>
        </p:spPr>
        <p:txBody>
          <a:bodyPr lIns="45720"/>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A2F0292D-1797-49A5-8D2D-8D50C72EF3CC}" type="datetimeFigureOut">
              <a:rPr lang="en-US" smtClean="0"/>
              <a:t>7/26/17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321040" y="363071"/>
            <a:ext cx="609600" cy="365125"/>
          </a:xfrm>
        </p:spPr>
        <p:txBody>
          <a:bodyPr/>
          <a:lstStyle/>
          <a:p>
            <a:fld id="{D6CC888B-D9F9-4E54-B722-F151A9F45E9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40664" y="228600"/>
            <a:ext cx="4800600" cy="886968"/>
          </a:xfrm>
        </p:spPr>
        <p:txBody>
          <a:bodyPr vert="horz" lIns="45720" tIns="45720" rIns="91440" bIns="45720" rtlCol="0" anchor="b" anchorCtr="0">
            <a:noAutofit/>
          </a:bodyPr>
          <a:lstStyle>
            <a:lvl1pPr algn="l" defTabSz="914400" rtl="0" eaLnBrk="1" latinLnBrk="0" hangingPunct="1">
              <a:spcBef>
                <a:spcPct val="0"/>
              </a:spcBef>
              <a:buNone/>
              <a:defRPr sz="2800" kern="1200">
                <a:solidFill>
                  <a:schemeClr val="accent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771212" y="1548761"/>
            <a:ext cx="3657600" cy="274320"/>
          </a:xfrm>
          <a:prstGeom prst="roundRect">
            <a:avLst>
              <a:gd name="adj" fmla="val 3116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defTabSz="914400" rtl="0" eaLnBrk="1" latinLnBrk="0" hangingPunct="1">
              <a:spcBef>
                <a:spcPct val="0"/>
              </a:spcBef>
              <a:buNone/>
              <a:defRPr sz="1400" kern="1200">
                <a:solidFill>
                  <a:schemeClr val="l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48352" y="2021456"/>
            <a:ext cx="3703320" cy="4106294"/>
          </a:xfrm>
        </p:spPr>
        <p:txBody>
          <a:bodyPr lIns="45720"/>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681533" y="1548761"/>
            <a:ext cx="3657600" cy="274320"/>
          </a:xfrm>
          <a:prstGeom prst="roundRect">
            <a:avLst>
              <a:gd name="adj" fmla="val 3405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defTabSz="914400" rtl="0" eaLnBrk="1" latinLnBrk="0" hangingPunct="1">
              <a:spcBef>
                <a:spcPct val="0"/>
              </a:spcBef>
              <a:buNone/>
              <a:defRPr sz="1400" kern="1200">
                <a:solidFill>
                  <a:schemeClr val="l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58673" y="2019869"/>
            <a:ext cx="3703320" cy="4106294"/>
          </a:xfrm>
        </p:spPr>
        <p:txBody>
          <a:bodyPr lIns="45720"/>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A2F0292D-1797-49A5-8D2D-8D50C72EF3CC}" type="datetimeFigureOut">
              <a:rPr lang="en-US" smtClean="0"/>
              <a:t>7/26/17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321729" y="365760"/>
            <a:ext cx="609600" cy="365125"/>
          </a:xfrm>
        </p:spPr>
        <p:txBody>
          <a:bodyPr vert="horz" lIns="91440" tIns="45720" rIns="91440" bIns="45720" rtlCol="0" anchor="ctr"/>
          <a:lstStyle>
            <a:lvl1pPr marL="0" algn="l" defTabSz="914400" rtl="0" eaLnBrk="1" latinLnBrk="0" hangingPunct="1">
              <a:defRPr sz="1800" b="1" kern="1200">
                <a:solidFill>
                  <a:schemeClr val="accent1"/>
                </a:solidFill>
                <a:latin typeface="+mn-lt"/>
                <a:ea typeface="+mn-ea"/>
                <a:cs typeface="+mn-cs"/>
              </a:defRPr>
            </a:lvl1pPr>
          </a:lstStyle>
          <a:p>
            <a:fld id="{D6CC888B-D9F9-4E54-B722-F151A9F45E95}" type="slidenum">
              <a:rPr lang="en-US" smtClean="0"/>
              <a:t>‹#›</a:t>
            </a:fld>
            <a:endParaRPr lang="en-US"/>
          </a:p>
        </p:txBody>
      </p:sp>
      <p:grpSp>
        <p:nvGrpSpPr>
          <p:cNvPr id="10" name="Group 15"/>
          <p:cNvGrpSpPr/>
          <p:nvPr/>
        </p:nvGrpSpPr>
        <p:grpSpPr>
          <a:xfrm>
            <a:off x="7418696" y="457200"/>
            <a:ext cx="914400" cy="914400"/>
            <a:chOff x="842682" y="2971800"/>
            <a:chExt cx="914400" cy="914400"/>
          </a:xfrm>
        </p:grpSpPr>
        <p:sp>
          <p:nvSpPr>
            <p:cNvPr id="17" name="Rounded Rectangle 16"/>
            <p:cNvSpPr/>
            <p:nvPr/>
          </p:nvSpPr>
          <p:spPr>
            <a:xfrm>
              <a:off x="842682" y="2971800"/>
              <a:ext cx="914400" cy="914400"/>
            </a:xfrm>
            <a:prstGeom prst="roundRect">
              <a:avLst>
                <a:gd name="adj" fmla="val 93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a:grpSpLocks noChangeAspect="1"/>
            </p:cNvGrpSpPr>
            <p:nvPr/>
          </p:nvGrpSpPr>
          <p:grpSpPr>
            <a:xfrm>
              <a:off x="948372" y="3034353"/>
              <a:ext cx="700732" cy="800823"/>
              <a:chOff x="1230573" y="1890215"/>
              <a:chExt cx="1444388" cy="1650696"/>
            </a:xfrm>
          </p:grpSpPr>
          <p:sp>
            <p:nvSpPr>
              <p:cNvPr id="19" name="Oval 18"/>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Oval 19"/>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Oval 20"/>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2" name="Oval 21"/>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40664" y="228600"/>
            <a:ext cx="4800600" cy="886968"/>
          </a:xfrm>
        </p:spPr>
        <p:txBody>
          <a:bodyPr vert="horz" lIns="45720" tIns="45720" rIns="91440" bIns="45720" rtlCol="0" anchor="b" anchorCtr="0">
            <a:noAutofit/>
          </a:bodyPr>
          <a:lstStyle>
            <a:lvl1pPr algn="l" defTabSz="914400" rtl="0" eaLnBrk="1" latinLnBrk="0" hangingPunct="1">
              <a:spcBef>
                <a:spcPct val="0"/>
              </a:spcBef>
              <a:buNone/>
              <a:defRPr sz="2800" kern="1200">
                <a:solidFill>
                  <a:schemeClr val="accent1"/>
                </a:solidFill>
                <a:latin typeface="+mj-lt"/>
                <a:ea typeface="+mj-ea"/>
                <a:cs typeface="+mj-cs"/>
              </a:defRPr>
            </a:lvl1pPr>
          </a:lstStyle>
          <a:p>
            <a:r>
              <a:rPr lang="en-US" smtClean="0"/>
              <a:t>Click to edit Master title style</a:t>
            </a:r>
            <a:endParaRPr/>
          </a:p>
        </p:txBody>
      </p:sp>
      <p:sp>
        <p:nvSpPr>
          <p:cNvPr id="3" name="Date Placeholder 2"/>
          <p:cNvSpPr>
            <a:spLocks noGrp="1"/>
          </p:cNvSpPr>
          <p:nvPr>
            <p:ph type="dt" sz="half" idx="10"/>
          </p:nvPr>
        </p:nvSpPr>
        <p:spPr/>
        <p:txBody>
          <a:bodyPr/>
          <a:lstStyle/>
          <a:p>
            <a:fld id="{A2F0292D-1797-49A5-8D2D-8D50C72EF3CC}" type="datetimeFigureOut">
              <a:rPr lang="en-US" smtClean="0"/>
              <a:t>7/26/17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321040" y="365760"/>
            <a:ext cx="609600" cy="365125"/>
          </a:xfrm>
        </p:spPr>
        <p:txBody>
          <a:bodyPr/>
          <a:lstStyle/>
          <a:p>
            <a:fld id="{D6CC888B-D9F9-4E54-B722-F151A9F45E95}" type="slidenum">
              <a:rPr lang="en-US" smtClean="0"/>
              <a:t>‹#›</a:t>
            </a:fld>
            <a:endParaRPr lang="en-US"/>
          </a:p>
        </p:txBody>
      </p:sp>
      <p:grpSp>
        <p:nvGrpSpPr>
          <p:cNvPr id="6" name="Group 8"/>
          <p:cNvGrpSpPr/>
          <p:nvPr/>
        </p:nvGrpSpPr>
        <p:grpSpPr>
          <a:xfrm>
            <a:off x="7418696" y="457200"/>
            <a:ext cx="914400" cy="914400"/>
            <a:chOff x="842682" y="2971800"/>
            <a:chExt cx="914400" cy="914400"/>
          </a:xfrm>
        </p:grpSpPr>
        <p:sp>
          <p:nvSpPr>
            <p:cNvPr id="10" name="Rounded Rectangle 9"/>
            <p:cNvSpPr/>
            <p:nvPr/>
          </p:nvSpPr>
          <p:spPr>
            <a:xfrm>
              <a:off x="842682" y="2971800"/>
              <a:ext cx="914400" cy="914400"/>
            </a:xfrm>
            <a:prstGeom prst="roundRect">
              <a:avLst>
                <a:gd name="adj" fmla="val 93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10"/>
            <p:cNvGrpSpPr>
              <a:grpSpLocks noChangeAspect="1"/>
            </p:cNvGrpSpPr>
            <p:nvPr/>
          </p:nvGrpSpPr>
          <p:grpSpPr>
            <a:xfrm>
              <a:off x="948372" y="3034353"/>
              <a:ext cx="700732" cy="800823"/>
              <a:chOff x="1230573" y="1890215"/>
              <a:chExt cx="1444388" cy="1650696"/>
            </a:xfrm>
          </p:grpSpPr>
          <p:sp>
            <p:nvSpPr>
              <p:cNvPr id="12" name="Oval 11"/>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Oval 12"/>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Oval 13"/>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F0292D-1797-49A5-8D2D-8D50C72EF3CC}" type="datetimeFigureOut">
              <a:rPr lang="en-US" smtClean="0"/>
              <a:t>7/26/17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321040" y="365760"/>
            <a:ext cx="609600" cy="365125"/>
          </a:xfrm>
        </p:spPr>
        <p:txBody>
          <a:bodyPr/>
          <a:lstStyle/>
          <a:p>
            <a:fld id="{D6CC888B-D9F9-4E54-B722-F151A9F45E95}" type="slidenum">
              <a:rPr lang="en-US" smtClean="0"/>
              <a:t>‹#›</a:t>
            </a:fld>
            <a:endParaRPr lang="en-US"/>
          </a:p>
        </p:txBody>
      </p:sp>
      <p:grpSp>
        <p:nvGrpSpPr>
          <p:cNvPr id="5" name="Group 7"/>
          <p:cNvGrpSpPr/>
          <p:nvPr/>
        </p:nvGrpSpPr>
        <p:grpSpPr>
          <a:xfrm>
            <a:off x="7418696" y="457200"/>
            <a:ext cx="914400" cy="914400"/>
            <a:chOff x="842682" y="2971800"/>
            <a:chExt cx="914400" cy="914400"/>
          </a:xfrm>
        </p:grpSpPr>
        <p:sp>
          <p:nvSpPr>
            <p:cNvPr id="9" name="Rounded Rectangle 8"/>
            <p:cNvSpPr/>
            <p:nvPr/>
          </p:nvSpPr>
          <p:spPr>
            <a:xfrm>
              <a:off x="842682" y="2971800"/>
              <a:ext cx="914400" cy="914400"/>
            </a:xfrm>
            <a:prstGeom prst="roundRect">
              <a:avLst>
                <a:gd name="adj" fmla="val 93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6" name="Group 10"/>
            <p:cNvGrpSpPr>
              <a:grpSpLocks noChangeAspect="1"/>
            </p:cNvGrpSpPr>
            <p:nvPr/>
          </p:nvGrpSpPr>
          <p:grpSpPr>
            <a:xfrm>
              <a:off x="948372" y="3034353"/>
              <a:ext cx="700732" cy="800823"/>
              <a:chOff x="1230573" y="1890215"/>
              <a:chExt cx="1444388" cy="1650696"/>
            </a:xfrm>
          </p:grpSpPr>
          <p:sp>
            <p:nvSpPr>
              <p:cNvPr id="11" name="Oval 10"/>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Oval 11"/>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Oval 12"/>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Oval 13"/>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8999" y="304800"/>
            <a:ext cx="4948269" cy="719424"/>
          </a:xfrm>
        </p:spPr>
        <p:txBody>
          <a:bodyPr anchor="b"/>
          <a:lstStyle>
            <a:lvl1pPr algn="l">
              <a:defRPr sz="2200" b="0"/>
            </a:lvl1pPr>
          </a:lstStyle>
          <a:p>
            <a:r>
              <a:rPr lang="en-US" smtClean="0"/>
              <a:t>Click to edit Master title style</a:t>
            </a:r>
            <a:endParaRPr/>
          </a:p>
        </p:txBody>
      </p:sp>
      <p:sp>
        <p:nvSpPr>
          <p:cNvPr id="3" name="Content Placeholder 2"/>
          <p:cNvSpPr>
            <a:spLocks noGrp="1"/>
          </p:cNvSpPr>
          <p:nvPr>
            <p:ph idx="1"/>
          </p:nvPr>
        </p:nvSpPr>
        <p:spPr>
          <a:xfrm>
            <a:off x="3418113" y="2292824"/>
            <a:ext cx="4959126" cy="3833339"/>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429000" y="1160463"/>
            <a:ext cx="4948269" cy="9540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F0292D-1797-49A5-8D2D-8D50C72EF3CC}" type="datetimeFigureOut">
              <a:rPr lang="en-US" smtClean="0"/>
              <a:t>7/26/17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C888B-D9F9-4E54-B722-F151A9F45E9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0" anchor="ctr"/>
          <a:lstStyle>
            <a:lvl1pPr algn="r">
              <a:defRPr sz="900" b="1">
                <a:solidFill>
                  <a:schemeClr val="bg1">
                    <a:lumMod val="75000"/>
                  </a:schemeClr>
                </a:solidFill>
              </a:defRPr>
            </a:lvl1pPr>
          </a:lstStyle>
          <a:p>
            <a:fld id="{A2F0292D-1797-49A5-8D2D-8D50C72EF3CC}" type="datetimeFigureOut">
              <a:rPr lang="en-US" smtClean="0"/>
              <a:t>7/26/17</a:t>
            </a:fld>
            <a:endParaRPr lang="en-US"/>
          </a:p>
        </p:txBody>
      </p:sp>
      <p:sp>
        <p:nvSpPr>
          <p:cNvPr id="2" name="Title Placeholder 1"/>
          <p:cNvSpPr>
            <a:spLocks noGrp="1"/>
          </p:cNvSpPr>
          <p:nvPr>
            <p:ph type="title"/>
          </p:nvPr>
        </p:nvSpPr>
        <p:spPr>
          <a:xfrm>
            <a:off x="3429000" y="685800"/>
            <a:ext cx="4948238" cy="886968"/>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3429000" y="2020888"/>
            <a:ext cx="4946602" cy="41052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457200" y="6356350"/>
            <a:ext cx="2895600" cy="365125"/>
          </a:xfrm>
          <a:prstGeom prst="rect">
            <a:avLst/>
          </a:prstGeom>
        </p:spPr>
        <p:txBody>
          <a:bodyPr vert="horz" lIns="91440" tIns="45720" rIns="91440" bIns="45720" rtlCol="0" anchor="ctr"/>
          <a:lstStyle>
            <a:lvl1pPr algn="l">
              <a:defRPr sz="900" b="1">
                <a:solidFill>
                  <a:schemeClr val="bg1">
                    <a:lumMod val="75000"/>
                  </a:schemeClr>
                </a:solidFill>
              </a:defRPr>
            </a:lvl1pPr>
          </a:lstStyle>
          <a:p>
            <a:endParaRPr lang="en-US"/>
          </a:p>
        </p:txBody>
      </p:sp>
      <p:sp>
        <p:nvSpPr>
          <p:cNvPr id="6" name="Slide Number Placeholder 5"/>
          <p:cNvSpPr>
            <a:spLocks noGrp="1"/>
          </p:cNvSpPr>
          <p:nvPr>
            <p:ph type="sldNum" sz="quarter" idx="4"/>
          </p:nvPr>
        </p:nvSpPr>
        <p:spPr>
          <a:xfrm>
            <a:off x="1752600" y="2877671"/>
            <a:ext cx="609600" cy="365125"/>
          </a:xfrm>
          <a:prstGeom prst="rect">
            <a:avLst/>
          </a:prstGeom>
        </p:spPr>
        <p:txBody>
          <a:bodyPr vert="horz" lIns="91440" tIns="45720" rIns="91440" bIns="45720" rtlCol="0" anchor="ctr"/>
          <a:lstStyle>
            <a:lvl1pPr algn="l">
              <a:defRPr sz="1800" b="1">
                <a:solidFill>
                  <a:schemeClr val="accent1"/>
                </a:solidFill>
              </a:defRPr>
            </a:lvl1pPr>
          </a:lstStyle>
          <a:p>
            <a:fld id="{D6CC888B-D9F9-4E54-B722-F151A9F45E95}" type="slidenum">
              <a:rPr lang="en-US" smtClean="0"/>
              <a:t>‹#›</a:t>
            </a:fld>
            <a:endParaRPr lang="en-US"/>
          </a:p>
        </p:txBody>
      </p:sp>
      <p:grpSp>
        <p:nvGrpSpPr>
          <p:cNvPr id="7" name="Group 18"/>
          <p:cNvGrpSpPr/>
          <p:nvPr/>
        </p:nvGrpSpPr>
        <p:grpSpPr>
          <a:xfrm>
            <a:off x="842682" y="2971800"/>
            <a:ext cx="914400" cy="914400"/>
            <a:chOff x="842682" y="2971800"/>
            <a:chExt cx="914400" cy="914400"/>
          </a:xfrm>
        </p:grpSpPr>
        <p:sp>
          <p:nvSpPr>
            <p:cNvPr id="8" name="Rounded Rectangle 7"/>
            <p:cNvSpPr/>
            <p:nvPr userDrawn="1"/>
          </p:nvSpPr>
          <p:spPr>
            <a:xfrm>
              <a:off x="842682" y="2971800"/>
              <a:ext cx="914400" cy="914400"/>
            </a:xfrm>
            <a:prstGeom prst="roundRect">
              <a:avLst>
                <a:gd name="adj" fmla="val 93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10"/>
            <p:cNvGrpSpPr>
              <a:grpSpLocks noChangeAspect="1"/>
            </p:cNvGrpSpPr>
            <p:nvPr userDrawn="1"/>
          </p:nvGrpSpPr>
          <p:grpSpPr>
            <a:xfrm>
              <a:off x="948372" y="3034352"/>
              <a:ext cx="700732" cy="800822"/>
              <a:chOff x="1230573" y="1890215"/>
              <a:chExt cx="1444388" cy="1650696"/>
            </a:xfrm>
          </p:grpSpPr>
          <p:sp>
            <p:nvSpPr>
              <p:cNvPr id="12" name="Oval 11"/>
              <p:cNvSpPr/>
              <p:nvPr userDrawn="1"/>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Oval 12"/>
              <p:cNvSpPr/>
              <p:nvPr userDrawn="1"/>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Oval 13"/>
              <p:cNvSpPr/>
              <p:nvPr userDrawn="1"/>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userDrawn="1"/>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spcBef>
          <a:spcPct val="0"/>
        </a:spcBef>
        <a:buNone/>
        <a:defRPr sz="28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30000"/>
        <a:buFont typeface="Wingdings" pitchFamily="2" charset="2"/>
        <a:buChar char="§"/>
        <a:defRPr sz="1800" kern="1200">
          <a:solidFill>
            <a:schemeClr val="tx1">
              <a:lumMod val="75000"/>
              <a:lumOff val="25000"/>
            </a:schemeClr>
          </a:solidFill>
          <a:latin typeface="+mn-lt"/>
          <a:ea typeface="+mn-ea"/>
          <a:cs typeface="+mn-cs"/>
        </a:defRPr>
      </a:lvl1pPr>
      <a:lvl2pPr marL="457200" indent="-228600" algn="l" defTabSz="914400" rtl="0" eaLnBrk="1" latinLnBrk="0" hangingPunct="1">
        <a:spcBef>
          <a:spcPts val="600"/>
        </a:spcBef>
        <a:buClr>
          <a:schemeClr val="accent2"/>
        </a:buClr>
        <a:buSzPct val="130000"/>
        <a:buFont typeface="Wingdings" pitchFamily="2" charset="2"/>
        <a:buChar char="§"/>
        <a:defRPr sz="1800" kern="1200">
          <a:solidFill>
            <a:schemeClr val="tx1">
              <a:lumMod val="75000"/>
              <a:lumOff val="25000"/>
            </a:schemeClr>
          </a:solidFill>
          <a:latin typeface="+mn-lt"/>
          <a:ea typeface="+mn-ea"/>
          <a:cs typeface="+mn-cs"/>
        </a:defRPr>
      </a:lvl2pPr>
      <a:lvl3pPr marL="685800" indent="-228600" algn="l" defTabSz="914400" rtl="0" eaLnBrk="1" latinLnBrk="0" hangingPunct="1">
        <a:spcBef>
          <a:spcPts val="600"/>
        </a:spcBef>
        <a:buClr>
          <a:schemeClr val="accent1"/>
        </a:buClr>
        <a:buSzPct val="130000"/>
        <a:buFont typeface="Wingdings" pitchFamily="2" charset="2"/>
        <a:buChar char="§"/>
        <a:defRPr sz="1800" kern="1200">
          <a:solidFill>
            <a:schemeClr val="tx1">
              <a:lumMod val="75000"/>
              <a:lumOff val="25000"/>
            </a:schemeClr>
          </a:solidFill>
          <a:latin typeface="+mn-lt"/>
          <a:ea typeface="+mn-ea"/>
          <a:cs typeface="+mn-cs"/>
        </a:defRPr>
      </a:lvl3pPr>
      <a:lvl4pPr marL="914400" indent="-228600" algn="l" defTabSz="914400" rtl="0" eaLnBrk="1" latinLnBrk="0" hangingPunct="1">
        <a:spcBef>
          <a:spcPts val="600"/>
        </a:spcBef>
        <a:buClr>
          <a:schemeClr val="accent2"/>
        </a:buClr>
        <a:buSzPct val="130000"/>
        <a:buFont typeface="Wingdings" pitchFamily="2" charset="2"/>
        <a:buChar char="§"/>
        <a:defRPr sz="1800" kern="1200">
          <a:solidFill>
            <a:schemeClr val="tx1">
              <a:lumMod val="75000"/>
              <a:lumOff val="25000"/>
            </a:schemeClr>
          </a:solidFill>
          <a:latin typeface="+mn-lt"/>
          <a:ea typeface="+mn-ea"/>
          <a:cs typeface="+mn-cs"/>
        </a:defRPr>
      </a:lvl4pPr>
      <a:lvl5pPr marL="1143000" indent="-228600" algn="l" defTabSz="914400" rtl="0" eaLnBrk="1" latinLnBrk="0" hangingPunct="1">
        <a:spcBef>
          <a:spcPts val="600"/>
        </a:spcBef>
        <a:buClr>
          <a:schemeClr val="accent1"/>
        </a:buClr>
        <a:buSzPct val="130000"/>
        <a:buFont typeface="Wingdings" pitchFamily="2" charset="2"/>
        <a:buChar char="§"/>
        <a:defRPr sz="1800" kern="1200">
          <a:solidFill>
            <a:schemeClr val="tx1">
              <a:lumMod val="75000"/>
              <a:lumOff val="25000"/>
            </a:schemeClr>
          </a:solidFill>
          <a:latin typeface="+mn-lt"/>
          <a:ea typeface="+mn-ea"/>
          <a:cs typeface="+mn-cs"/>
        </a:defRPr>
      </a:lvl5pPr>
      <a:lvl6pPr marL="1377950" indent="-228600" algn="l" defTabSz="914400" rtl="0" eaLnBrk="1" latinLnBrk="0" hangingPunct="1">
        <a:spcBef>
          <a:spcPct val="20000"/>
        </a:spcBef>
        <a:buClr>
          <a:schemeClr val="accent2"/>
        </a:buClr>
        <a:buSzPct val="130000"/>
        <a:buFont typeface="Wingdings" pitchFamily="2" charset="2"/>
        <a:buChar char="§"/>
        <a:defRPr lang="en-US" sz="1800" kern="1200" dirty="0" smtClean="0">
          <a:solidFill>
            <a:schemeClr val="tx1">
              <a:lumMod val="75000"/>
              <a:lumOff val="25000"/>
            </a:schemeClr>
          </a:solidFill>
          <a:latin typeface="+mn-lt"/>
          <a:ea typeface="+mn-ea"/>
          <a:cs typeface="+mn-cs"/>
        </a:defRPr>
      </a:lvl6pPr>
      <a:lvl7pPr marL="1603375" indent="-228600" algn="l" defTabSz="914400" rtl="0" eaLnBrk="1" latinLnBrk="0" hangingPunct="1">
        <a:spcBef>
          <a:spcPct val="20000"/>
        </a:spcBef>
        <a:buClr>
          <a:schemeClr val="accent1"/>
        </a:buClr>
        <a:buSzPct val="130000"/>
        <a:buFont typeface="Wingdings" pitchFamily="2" charset="2"/>
        <a:buChar char="§"/>
        <a:defRPr lang="en-US" sz="1800" kern="1200" dirty="0" smtClean="0">
          <a:solidFill>
            <a:schemeClr val="tx1">
              <a:lumMod val="75000"/>
              <a:lumOff val="25000"/>
            </a:schemeClr>
          </a:solidFill>
          <a:latin typeface="+mn-lt"/>
          <a:ea typeface="+mn-ea"/>
          <a:cs typeface="+mn-cs"/>
        </a:defRPr>
      </a:lvl7pPr>
      <a:lvl8pPr marL="1828800" indent="-227013" algn="l" defTabSz="914400" rtl="0" eaLnBrk="1" latinLnBrk="0" hangingPunct="1">
        <a:spcBef>
          <a:spcPct val="20000"/>
        </a:spcBef>
        <a:buClr>
          <a:schemeClr val="accent2"/>
        </a:buClr>
        <a:buSzPct val="130000"/>
        <a:buFont typeface="Wingdings" pitchFamily="2" charset="2"/>
        <a:buChar char="§"/>
        <a:defRPr lang="en-US" sz="1800" kern="1200" dirty="0" smtClean="0">
          <a:solidFill>
            <a:schemeClr val="tx1">
              <a:lumMod val="75000"/>
              <a:lumOff val="25000"/>
            </a:schemeClr>
          </a:solidFill>
          <a:latin typeface="+mn-lt"/>
          <a:ea typeface="+mn-ea"/>
          <a:cs typeface="+mn-cs"/>
        </a:defRPr>
      </a:lvl8pPr>
      <a:lvl9pPr marL="2055813" indent="-227013" algn="l" defTabSz="914400" rtl="0" eaLnBrk="1" latinLnBrk="0" hangingPunct="1">
        <a:spcBef>
          <a:spcPct val="20000"/>
        </a:spcBef>
        <a:buClr>
          <a:schemeClr val="accent1"/>
        </a:buClr>
        <a:buSzPct val="130000"/>
        <a:buFont typeface="Wingdings" pitchFamily="2" charset="2"/>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1" Type="http://schemas.openxmlformats.org/officeDocument/2006/relationships/slideLayout" Target="../slideLayouts/slideLayout13.xml"/><Relationship Id="rId2"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jpg"/><Relationship Id="rId5" Type="http://schemas.openxmlformats.org/officeDocument/2006/relationships/image" Target="../media/image25.jpeg"/><Relationship Id="rId1" Type="http://schemas.openxmlformats.org/officeDocument/2006/relationships/slideLayout" Target="../slideLayouts/slideLayout10.xml"/><Relationship Id="rId2" Type="http://schemas.openxmlformats.org/officeDocument/2006/relationships/image" Target="../media/image2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5" Type="http://schemas.openxmlformats.org/officeDocument/2006/relationships/image" Target="../media/image9.jpeg"/><Relationship Id="rId1" Type="http://schemas.openxmlformats.org/officeDocument/2006/relationships/slideLayout" Target="../slideLayouts/slideLayout13.xml"/><Relationship Id="rId2"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10.xml"/><Relationship Id="rId2" Type="http://schemas.openxmlformats.org/officeDocument/2006/relationships/image" Target="../media/image10.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emf"/><Relationship Id="rId5" Type="http://schemas.openxmlformats.org/officeDocument/2006/relationships/image" Target="../media/image17.emf"/><Relationship Id="rId1" Type="http://schemas.openxmlformats.org/officeDocument/2006/relationships/slideLayout" Target="../slideLayouts/slideLayout10.xml"/><Relationship Id="rId2" Type="http://schemas.openxmlformats.org/officeDocument/2006/relationships/image" Target="../media/image1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619" y="1680883"/>
            <a:ext cx="6705181" cy="1311928"/>
          </a:xfrm>
        </p:spPr>
        <p:txBody>
          <a:bodyPr/>
          <a:lstStyle/>
          <a:p>
            <a:pPr algn="r"/>
            <a:r>
              <a:rPr lang="en-US" sz="2400" b="1" dirty="0">
                <a:solidFill>
                  <a:schemeClr val="tx1"/>
                </a:solidFill>
              </a:rPr>
              <a:t>Expectations and Skills for Undergraduate Students Doing Research in Statistics and Data Science </a:t>
            </a:r>
            <a:endParaRPr lang="en-US" sz="2400" dirty="0">
              <a:solidFill>
                <a:schemeClr val="tx1"/>
              </a:solidFill>
            </a:endParaRPr>
          </a:p>
        </p:txBody>
      </p:sp>
      <p:sp>
        <p:nvSpPr>
          <p:cNvPr id="3" name="Subtitle 2"/>
          <p:cNvSpPr>
            <a:spLocks noGrp="1"/>
          </p:cNvSpPr>
          <p:nvPr>
            <p:ph type="subTitle" idx="1"/>
          </p:nvPr>
        </p:nvSpPr>
        <p:spPr>
          <a:xfrm>
            <a:off x="4651248" y="3384176"/>
            <a:ext cx="3273552" cy="1512096"/>
          </a:xfrm>
        </p:spPr>
        <p:txBody>
          <a:bodyPr>
            <a:normAutofit lnSpcReduction="10000"/>
          </a:bodyPr>
          <a:lstStyle/>
          <a:p>
            <a:r>
              <a:rPr lang="en-US" sz="1800" dirty="0" smtClean="0">
                <a:solidFill>
                  <a:srgbClr val="000000"/>
                </a:solidFill>
              </a:rPr>
              <a:t>Jo Hardin</a:t>
            </a:r>
          </a:p>
          <a:p>
            <a:r>
              <a:rPr lang="en-US" sz="1800" dirty="0" smtClean="0">
                <a:solidFill>
                  <a:srgbClr val="000000"/>
                </a:solidFill>
              </a:rPr>
              <a:t>Pomona College</a:t>
            </a:r>
          </a:p>
          <a:p>
            <a:endParaRPr lang="en-US" sz="1800" dirty="0" smtClean="0">
              <a:solidFill>
                <a:srgbClr val="000000"/>
              </a:solidFill>
            </a:endParaRPr>
          </a:p>
          <a:p>
            <a:r>
              <a:rPr lang="en-US" sz="1800" dirty="0" err="1">
                <a:solidFill>
                  <a:srgbClr val="000000"/>
                </a:solidFill>
              </a:rPr>
              <a:t>j</a:t>
            </a:r>
            <a:r>
              <a:rPr lang="en-US" sz="1800" dirty="0" err="1" smtClean="0">
                <a:solidFill>
                  <a:srgbClr val="000000"/>
                </a:solidFill>
              </a:rPr>
              <a:t>o.hardin@pomona.edu</a:t>
            </a:r>
            <a:endParaRPr lang="en-US" sz="1800" dirty="0" smtClean="0">
              <a:solidFill>
                <a:srgbClr val="000000"/>
              </a:solidFill>
            </a:endParaRPr>
          </a:p>
          <a:p>
            <a:r>
              <a:rPr lang="en-US" sz="1800" dirty="0" smtClean="0">
                <a:solidFill>
                  <a:srgbClr val="000000"/>
                </a:solidFill>
              </a:rPr>
              <a:t>@jo_hardin47</a:t>
            </a:r>
          </a:p>
          <a:p>
            <a:r>
              <a:rPr lang="en-US" sz="1800" dirty="0" err="1" smtClean="0">
                <a:solidFill>
                  <a:srgbClr val="000000"/>
                </a:solidFill>
              </a:rPr>
              <a:t>Github</a:t>
            </a:r>
            <a:r>
              <a:rPr lang="en-US" sz="1800" dirty="0" smtClean="0">
                <a:solidFill>
                  <a:srgbClr val="000000"/>
                </a:solidFill>
              </a:rPr>
              <a:t>:  hardin47</a:t>
            </a:r>
            <a:endParaRPr lang="en-US" sz="1800" dirty="0">
              <a:solidFill>
                <a:srgbClr val="000000"/>
              </a:solidFill>
            </a:endParaRPr>
          </a:p>
        </p:txBody>
      </p:sp>
    </p:spTree>
    <p:extLst>
      <p:ext uri="{BB962C8B-B14F-4D97-AF65-F5344CB8AC3E}">
        <p14:creationId xmlns:p14="http://schemas.microsoft.com/office/powerpoint/2010/main" val="2285025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p:cNvPicPr>
            <a:picLocks noGrp="1" noChangeAspect="1"/>
          </p:cNvPicPr>
          <p:nvPr>
            <p:ph type="pic" sz="quarter" idx="16"/>
          </p:nvPr>
        </p:nvPicPr>
        <p:blipFill>
          <a:blip r:embed="rId2"/>
          <a:srcRect t="-18216" b="-18216"/>
          <a:stretch>
            <a:fillRect/>
          </a:stretch>
        </p:blipFill>
        <p:spPr>
          <a:xfrm flipH="1">
            <a:off x="160964" y="-250861"/>
            <a:ext cx="4162757" cy="3593499"/>
          </a:xfrm>
        </p:spPr>
      </p:pic>
      <p:pic>
        <p:nvPicPr>
          <p:cNvPr id="10" name="Picture Placeholder 9"/>
          <p:cNvPicPr>
            <a:picLocks noGrp="1" noChangeAspect="1"/>
          </p:cNvPicPr>
          <p:nvPr>
            <p:ph type="pic" sz="quarter" idx="14"/>
          </p:nvPr>
        </p:nvPicPr>
        <p:blipFill>
          <a:blip r:embed="rId3"/>
          <a:srcRect t="-42305" b="-42305"/>
          <a:stretch>
            <a:fillRect/>
          </a:stretch>
        </p:blipFill>
        <p:spPr>
          <a:xfrm flipH="1" flipV="1">
            <a:off x="160964" y="3342638"/>
            <a:ext cx="4892387" cy="4223353"/>
          </a:xfrm>
        </p:spPr>
      </p:pic>
      <p:pic>
        <p:nvPicPr>
          <p:cNvPr id="9" name="Picture Placeholder 8"/>
          <p:cNvPicPr>
            <a:picLocks noGrp="1" noChangeAspect="1"/>
          </p:cNvPicPr>
          <p:nvPr>
            <p:ph type="pic" sz="quarter" idx="17"/>
          </p:nvPr>
        </p:nvPicPr>
        <p:blipFill>
          <a:blip r:embed="rId4"/>
          <a:srcRect t="-30916" b="-30916"/>
          <a:stretch>
            <a:fillRect/>
          </a:stretch>
        </p:blipFill>
        <p:spPr>
          <a:xfrm>
            <a:off x="4634490" y="-231676"/>
            <a:ext cx="4296699" cy="3709125"/>
          </a:xfrm>
        </p:spPr>
      </p:pic>
      <p:sp>
        <p:nvSpPr>
          <p:cNvPr id="2" name="Title 1"/>
          <p:cNvSpPr>
            <a:spLocks noGrp="1"/>
          </p:cNvSpPr>
          <p:nvPr>
            <p:ph type="title"/>
          </p:nvPr>
        </p:nvSpPr>
        <p:spPr>
          <a:xfrm>
            <a:off x="1885800" y="3138692"/>
            <a:ext cx="2748690" cy="681892"/>
          </a:xfrm>
        </p:spPr>
        <p:txBody>
          <a:bodyPr/>
          <a:lstStyle/>
          <a:p>
            <a:r>
              <a:rPr lang="en-US" sz="2800" dirty="0" smtClean="0"/>
              <a:t>Working Independently</a:t>
            </a:r>
            <a:endParaRPr lang="en-US" sz="2800" dirty="0"/>
          </a:p>
        </p:txBody>
      </p:sp>
      <p:sp>
        <p:nvSpPr>
          <p:cNvPr id="3" name="Text Placeholder 2"/>
          <p:cNvSpPr>
            <a:spLocks noGrp="1"/>
          </p:cNvSpPr>
          <p:nvPr>
            <p:ph type="body" sz="half" idx="2"/>
          </p:nvPr>
        </p:nvSpPr>
        <p:spPr>
          <a:xfrm>
            <a:off x="5227925" y="2965560"/>
            <a:ext cx="3837306" cy="1263061"/>
          </a:xfrm>
        </p:spPr>
        <p:txBody>
          <a:bodyPr>
            <a:noAutofit/>
          </a:bodyPr>
          <a:lstStyle/>
          <a:p>
            <a:pPr marL="171450" indent="-171450">
              <a:buFontTx/>
              <a:buChar char="•"/>
            </a:pPr>
            <a:r>
              <a:rPr lang="en-US" sz="2000" dirty="0" smtClean="0"/>
              <a:t>Madison’s daily blog</a:t>
            </a:r>
          </a:p>
          <a:p>
            <a:pPr marL="171450" indent="-171450">
              <a:buFontTx/>
              <a:buChar char="•"/>
            </a:pPr>
            <a:r>
              <a:rPr lang="en-US" sz="2000" dirty="0" smtClean="0"/>
              <a:t>Use Google Doc to reflect (automatic updates back to you!)</a:t>
            </a:r>
            <a:endParaRPr lang="en-US" sz="2000" dirty="0"/>
          </a:p>
        </p:txBody>
      </p:sp>
      <p:pic>
        <p:nvPicPr>
          <p:cNvPr id="11" name="Picture Placeholder 10"/>
          <p:cNvPicPr>
            <a:picLocks noGrp="1" noChangeAspect="1"/>
          </p:cNvPicPr>
          <p:nvPr>
            <p:ph type="pic" sz="quarter" idx="15"/>
          </p:nvPr>
        </p:nvPicPr>
        <p:blipFill>
          <a:blip r:embed="rId5"/>
          <a:srcRect t="-77090" b="-77090"/>
          <a:stretch>
            <a:fillRect/>
          </a:stretch>
        </p:blipFill>
        <p:spPr>
          <a:xfrm flipV="1">
            <a:off x="5227925" y="3477449"/>
            <a:ext cx="3916075" cy="3380551"/>
          </a:xfrm>
        </p:spPr>
      </p:pic>
    </p:spTree>
    <p:extLst>
      <p:ext uri="{BB962C8B-B14F-4D97-AF65-F5344CB8AC3E}">
        <p14:creationId xmlns:p14="http://schemas.microsoft.com/office/powerpoint/2010/main" val="1158384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Wrangle Data</a:t>
            </a:r>
            <a:endParaRPr lang="en-US" dirty="0"/>
          </a:p>
        </p:txBody>
      </p:sp>
      <p:sp>
        <p:nvSpPr>
          <p:cNvPr id="3" name="Text Placeholder 2"/>
          <p:cNvSpPr>
            <a:spLocks noGrp="1"/>
          </p:cNvSpPr>
          <p:nvPr>
            <p:ph type="body" idx="1"/>
          </p:nvPr>
        </p:nvSpPr>
        <p:spPr/>
        <p:txBody>
          <a:bodyPr>
            <a:normAutofit fontScale="70000" lnSpcReduction="20000"/>
          </a:bodyPr>
          <a:lstStyle/>
          <a:p>
            <a:endParaRPr lang="en-US"/>
          </a:p>
        </p:txBody>
      </p:sp>
      <p:sp>
        <p:nvSpPr>
          <p:cNvPr id="4" name="Content Placeholder 3"/>
          <p:cNvSpPr>
            <a:spLocks noGrp="1"/>
          </p:cNvSpPr>
          <p:nvPr>
            <p:ph sz="half" idx="2"/>
          </p:nvPr>
        </p:nvSpPr>
        <p:spPr/>
        <p:txBody>
          <a:bodyPr/>
          <a:lstStyle/>
          <a:p>
            <a:r>
              <a:rPr lang="en-US" dirty="0" smtClean="0"/>
              <a:t>Data Science</a:t>
            </a:r>
          </a:p>
          <a:p>
            <a:r>
              <a:rPr lang="en-US" dirty="0" smtClean="0"/>
              <a:t>Statistics</a:t>
            </a:r>
          </a:p>
          <a:p>
            <a:r>
              <a:rPr lang="en-US" dirty="0" smtClean="0"/>
              <a:t>Theoretical</a:t>
            </a:r>
            <a:endParaRPr lang="en-US" dirty="0"/>
          </a:p>
        </p:txBody>
      </p:sp>
      <p:sp>
        <p:nvSpPr>
          <p:cNvPr id="5" name="Text Placeholder 4"/>
          <p:cNvSpPr>
            <a:spLocks noGrp="1"/>
          </p:cNvSpPr>
          <p:nvPr>
            <p:ph type="body" sz="quarter" idx="3"/>
          </p:nvPr>
        </p:nvSpPr>
        <p:spPr/>
        <p:txBody>
          <a:bodyPr>
            <a:normAutofit fontScale="70000" lnSpcReduction="20000"/>
          </a:bodyPr>
          <a:lstStyle/>
          <a:p>
            <a:r>
              <a:rPr lang="en-US" dirty="0" smtClean="0"/>
              <a:t>In the Classroom</a:t>
            </a:r>
            <a:endParaRPr lang="en-US" dirty="0"/>
          </a:p>
        </p:txBody>
      </p:sp>
      <p:sp>
        <p:nvSpPr>
          <p:cNvPr id="6" name="Content Placeholder 5"/>
          <p:cNvSpPr>
            <a:spLocks noGrp="1"/>
          </p:cNvSpPr>
          <p:nvPr>
            <p:ph sz="quarter" idx="4"/>
          </p:nvPr>
        </p:nvSpPr>
        <p:spPr/>
        <p:txBody>
          <a:bodyPr/>
          <a:lstStyle/>
          <a:p>
            <a:r>
              <a:rPr lang="en-US" dirty="0" smtClean="0"/>
              <a:t>Practice, practice, practice</a:t>
            </a:r>
          </a:p>
          <a:p>
            <a:r>
              <a:rPr lang="en-US" dirty="0" smtClean="0"/>
              <a:t>Learn how to problem solve independently.</a:t>
            </a:r>
          </a:p>
          <a:p>
            <a:r>
              <a:rPr lang="en-US" dirty="0" smtClean="0"/>
              <a:t>Data wrangling should happen in every class at every level.</a:t>
            </a:r>
            <a:endParaRPr lang="en-US" dirty="0"/>
          </a:p>
        </p:txBody>
      </p:sp>
    </p:spTree>
    <p:extLst>
      <p:ext uri="{BB962C8B-B14F-4D97-AF65-F5344CB8AC3E}">
        <p14:creationId xmlns:p14="http://schemas.microsoft.com/office/powerpoint/2010/main" val="1164415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70589" y="188151"/>
            <a:ext cx="2887501" cy="468777"/>
          </a:xfrm>
        </p:spPr>
        <p:txBody>
          <a:bodyPr/>
          <a:lstStyle/>
          <a:p>
            <a:r>
              <a:rPr lang="en-US" sz="2800" dirty="0" smtClean="0"/>
              <a:t>Data Wrangling</a:t>
            </a:r>
            <a:endParaRPr lang="en-US" sz="2800" dirty="0"/>
          </a:p>
        </p:txBody>
      </p:sp>
      <p:pic>
        <p:nvPicPr>
          <p:cNvPr id="6" name="Picture 5" descr="madis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174" y="213874"/>
            <a:ext cx="2540000" cy="2540000"/>
          </a:xfrm>
          <a:prstGeom prst="rect">
            <a:avLst/>
          </a:prstGeom>
        </p:spPr>
      </p:pic>
      <p:pic>
        <p:nvPicPr>
          <p:cNvPr id="9" name="Picture Placeholder 8" descr="rpos.png"/>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6012" r="-6012"/>
          <a:stretch>
            <a:fillRect/>
          </a:stretch>
        </p:blipFill>
        <p:spPr>
          <a:xfrm>
            <a:off x="4290274" y="3632261"/>
            <a:ext cx="4667816" cy="3114736"/>
          </a:xfrm>
        </p:spPr>
      </p:pic>
      <p:sp>
        <p:nvSpPr>
          <p:cNvPr id="10" name="Frame 9"/>
          <p:cNvSpPr/>
          <p:nvPr/>
        </p:nvSpPr>
        <p:spPr>
          <a:xfrm>
            <a:off x="4484765" y="6201520"/>
            <a:ext cx="926698" cy="228838"/>
          </a:xfrm>
          <a:prstGeom prst="fram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11" name="Picture 10" descr="ciaran-evans-300.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602" y="3951900"/>
            <a:ext cx="3493871" cy="2795097"/>
          </a:xfrm>
          <a:prstGeom prst="rect">
            <a:avLst/>
          </a:prstGeom>
        </p:spPr>
      </p:pic>
      <p:pic>
        <p:nvPicPr>
          <p:cNvPr id="12" name="Picture 11" descr="rposPlots.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84900" y="656928"/>
            <a:ext cx="3214789" cy="2453912"/>
          </a:xfrm>
          <a:prstGeom prst="rect">
            <a:avLst/>
          </a:prstGeom>
        </p:spPr>
      </p:pic>
      <p:sp>
        <p:nvSpPr>
          <p:cNvPr id="4" name="Text Placeholder 3"/>
          <p:cNvSpPr>
            <a:spLocks noGrp="1"/>
          </p:cNvSpPr>
          <p:nvPr>
            <p:ph type="body" sz="half" idx="2"/>
          </p:nvPr>
        </p:nvSpPr>
        <p:spPr>
          <a:xfrm>
            <a:off x="3152181" y="681205"/>
            <a:ext cx="5382600" cy="3155627"/>
          </a:xfrm>
        </p:spPr>
        <p:txBody>
          <a:bodyPr>
            <a:noAutofit/>
          </a:bodyPr>
          <a:lstStyle/>
          <a:p>
            <a:pPr marL="171450" indent="-171450">
              <a:buFontTx/>
              <a:buChar char="•"/>
            </a:pPr>
            <a:r>
              <a:rPr lang="en-US" sz="2000" dirty="0" err="1"/>
              <a:t>d</a:t>
            </a:r>
            <a:r>
              <a:rPr lang="en-US" sz="2000" dirty="0" err="1" smtClean="0"/>
              <a:t>plyr</a:t>
            </a:r>
            <a:endParaRPr lang="en-US" sz="2000" dirty="0" smtClean="0"/>
          </a:p>
          <a:p>
            <a:pPr marL="171450" indent="-171450">
              <a:buFontTx/>
              <a:buChar char="•"/>
            </a:pPr>
            <a:r>
              <a:rPr lang="en-US" sz="2000" dirty="0" err="1" smtClean="0"/>
              <a:t>ggplot</a:t>
            </a:r>
            <a:endParaRPr lang="en-US" sz="2000" dirty="0" smtClean="0"/>
          </a:p>
          <a:p>
            <a:pPr marL="171450" indent="-171450">
              <a:buFontTx/>
              <a:buChar char="•"/>
            </a:pPr>
            <a:r>
              <a:rPr lang="en-US" sz="2000" dirty="0" err="1" smtClean="0"/>
              <a:t>grep</a:t>
            </a:r>
            <a:endParaRPr lang="en-US" sz="2000" dirty="0" smtClean="0"/>
          </a:p>
          <a:p>
            <a:pPr marL="171450" indent="-171450">
              <a:buFontTx/>
              <a:buChar char="•"/>
            </a:pPr>
            <a:endParaRPr lang="en-US" sz="2000" dirty="0" smtClean="0"/>
          </a:p>
          <a:p>
            <a:pPr marL="171450" indent="-171450">
              <a:buFontTx/>
              <a:buChar char="•"/>
            </a:pPr>
            <a:endParaRPr lang="en-US" sz="2000" dirty="0" smtClean="0"/>
          </a:p>
          <a:p>
            <a:pPr marL="171450" indent="-171450">
              <a:buFontTx/>
              <a:buChar char="•"/>
            </a:pPr>
            <a:endParaRPr lang="en-US" sz="2000" dirty="0"/>
          </a:p>
          <a:p>
            <a:pPr marL="171450" indent="-171450">
              <a:buFontTx/>
              <a:buChar char="•"/>
            </a:pPr>
            <a:endParaRPr lang="en-US" sz="2000" dirty="0" smtClean="0"/>
          </a:p>
          <a:p>
            <a:pPr marL="171450" indent="-171450">
              <a:buFontTx/>
              <a:buChar char="•"/>
            </a:pPr>
            <a:r>
              <a:rPr lang="en-US" sz="2000" dirty="0" err="1" smtClean="0"/>
              <a:t>DataCamp</a:t>
            </a:r>
            <a:endParaRPr lang="en-US" sz="2000" dirty="0" smtClean="0"/>
          </a:p>
          <a:p>
            <a:pPr marL="171450" indent="-171450">
              <a:buFontTx/>
              <a:buChar char="•"/>
            </a:pPr>
            <a:r>
              <a:rPr lang="en-US" sz="2000" dirty="0" smtClean="0"/>
              <a:t>Madison found a potentially important </a:t>
            </a:r>
            <a:r>
              <a:rPr lang="en-US" sz="2000" dirty="0" err="1" smtClean="0"/>
              <a:t>intergenic</a:t>
            </a:r>
            <a:r>
              <a:rPr lang="en-US" sz="2000" dirty="0" smtClean="0"/>
              <a:t> region</a:t>
            </a:r>
          </a:p>
          <a:p>
            <a:pPr marL="171450" indent="-171450">
              <a:buFontTx/>
              <a:buChar char="•"/>
            </a:pPr>
            <a:endParaRPr lang="en-US" sz="2000" dirty="0" smtClean="0"/>
          </a:p>
          <a:p>
            <a:pPr marL="171450" indent="-171450">
              <a:buFontTx/>
              <a:buChar char="•"/>
            </a:pPr>
            <a:endParaRPr lang="en-US" sz="2000" dirty="0" smtClean="0"/>
          </a:p>
          <a:p>
            <a:endParaRPr lang="en-US" sz="2000" dirty="0"/>
          </a:p>
        </p:txBody>
      </p:sp>
    </p:spTree>
    <p:extLst>
      <p:ext uri="{BB962C8B-B14F-4D97-AF65-F5344CB8AC3E}">
        <p14:creationId xmlns:p14="http://schemas.microsoft.com/office/powerpoint/2010/main" val="2627737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else?</a:t>
            </a:r>
            <a:endParaRPr lang="en-US" dirty="0"/>
          </a:p>
        </p:txBody>
      </p:sp>
      <p:sp>
        <p:nvSpPr>
          <p:cNvPr id="3" name="Content Placeholder 2"/>
          <p:cNvSpPr>
            <a:spLocks noGrp="1"/>
          </p:cNvSpPr>
          <p:nvPr>
            <p:ph idx="1"/>
          </p:nvPr>
        </p:nvSpPr>
        <p:spPr/>
        <p:txBody>
          <a:bodyPr>
            <a:normAutofit/>
          </a:bodyPr>
          <a:lstStyle/>
          <a:p>
            <a:r>
              <a:rPr lang="en-US" sz="2000" dirty="0" smtClean="0"/>
              <a:t>Become </a:t>
            </a:r>
            <a:r>
              <a:rPr lang="en-US" sz="2000" dirty="0" smtClean="0"/>
              <a:t>a part of the larger community (e.g., </a:t>
            </a:r>
            <a:r>
              <a:rPr lang="en-US" sz="2000" dirty="0" smtClean="0"/>
              <a:t>quo() </a:t>
            </a:r>
            <a:r>
              <a:rPr lang="en-US" sz="2000" dirty="0" smtClean="0"/>
              <a:t>function in </a:t>
            </a:r>
            <a:r>
              <a:rPr lang="en-US" sz="2000" dirty="0" err="1" smtClean="0"/>
              <a:t>dplyr</a:t>
            </a:r>
            <a:r>
              <a:rPr lang="en-US" sz="2000" dirty="0" smtClean="0"/>
              <a:t> v 0.7.1, June 22, 2017)</a:t>
            </a:r>
          </a:p>
          <a:p>
            <a:r>
              <a:rPr lang="en-US" sz="2000" dirty="0" smtClean="0"/>
              <a:t>Use </a:t>
            </a:r>
            <a:r>
              <a:rPr lang="en-US" sz="2000" dirty="0" err="1" smtClean="0"/>
              <a:t>Git</a:t>
            </a:r>
            <a:r>
              <a:rPr lang="en-US" sz="2000" dirty="0" smtClean="0"/>
              <a:t> &amp; </a:t>
            </a:r>
            <a:r>
              <a:rPr lang="en-US" sz="2000" dirty="0" err="1" smtClean="0"/>
              <a:t>GitHub</a:t>
            </a:r>
            <a:r>
              <a:rPr lang="en-US" sz="2000" dirty="0" smtClean="0"/>
              <a:t> (</a:t>
            </a:r>
            <a:r>
              <a:rPr lang="en-US" sz="2000" dirty="0"/>
              <a:t>http://</a:t>
            </a:r>
            <a:r>
              <a:rPr lang="en-US" sz="2000" dirty="0" err="1"/>
              <a:t>happygitwithr.com</a:t>
            </a:r>
            <a:r>
              <a:rPr lang="en-US" sz="2000" dirty="0"/>
              <a:t>/ </a:t>
            </a:r>
            <a:r>
              <a:rPr lang="en-US" sz="2000" dirty="0" smtClean="0"/>
              <a:t>)</a:t>
            </a:r>
          </a:p>
          <a:p>
            <a:r>
              <a:rPr lang="en-US" sz="2000" dirty="0" smtClean="0"/>
              <a:t>Bring your love of research to the classroom to generate excitement.</a:t>
            </a:r>
            <a:endParaRPr lang="en-US" sz="2000" dirty="0"/>
          </a:p>
        </p:txBody>
      </p:sp>
    </p:spTree>
    <p:extLst>
      <p:ext uri="{BB962C8B-B14F-4D97-AF65-F5344CB8AC3E}">
        <p14:creationId xmlns:p14="http://schemas.microsoft.com/office/powerpoint/2010/main" val="2210260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pPr marL="0" lvl="0" indent="0" algn="ctr">
              <a:spcBef>
                <a:spcPts val="0"/>
              </a:spcBef>
              <a:buClr>
                <a:srgbClr val="749805"/>
              </a:buClr>
              <a:buNone/>
            </a:pPr>
            <a:endParaRPr lang="en-US" dirty="0" smtClean="0">
              <a:solidFill>
                <a:srgbClr val="000000"/>
              </a:solidFill>
            </a:endParaRPr>
          </a:p>
          <a:p>
            <a:pPr marL="0" lvl="0" indent="0" algn="ctr">
              <a:spcBef>
                <a:spcPts val="0"/>
              </a:spcBef>
              <a:buClr>
                <a:srgbClr val="749805"/>
              </a:buClr>
              <a:buNone/>
            </a:pPr>
            <a:endParaRPr lang="en-US" dirty="0">
              <a:solidFill>
                <a:srgbClr val="000000"/>
              </a:solidFill>
            </a:endParaRPr>
          </a:p>
          <a:p>
            <a:pPr marL="0" lvl="0" indent="0" algn="ctr">
              <a:spcBef>
                <a:spcPts val="0"/>
              </a:spcBef>
              <a:buClr>
                <a:srgbClr val="749805"/>
              </a:buClr>
              <a:buNone/>
            </a:pPr>
            <a:endParaRPr lang="en-US" dirty="0" smtClean="0">
              <a:solidFill>
                <a:srgbClr val="000000"/>
              </a:solidFill>
            </a:endParaRPr>
          </a:p>
          <a:p>
            <a:pPr marL="0" lvl="0" indent="0" algn="ctr">
              <a:spcBef>
                <a:spcPts val="0"/>
              </a:spcBef>
              <a:buClr>
                <a:srgbClr val="749805"/>
              </a:buClr>
              <a:buNone/>
            </a:pPr>
            <a:endParaRPr lang="en-US" dirty="0">
              <a:solidFill>
                <a:srgbClr val="000000"/>
              </a:solidFill>
            </a:endParaRPr>
          </a:p>
          <a:p>
            <a:pPr marL="0" lvl="0" indent="0" algn="ctr">
              <a:spcBef>
                <a:spcPts val="0"/>
              </a:spcBef>
              <a:buClr>
                <a:srgbClr val="749805"/>
              </a:buClr>
              <a:buNone/>
            </a:pPr>
            <a:r>
              <a:rPr lang="en-US" dirty="0" smtClean="0">
                <a:solidFill>
                  <a:srgbClr val="000000"/>
                </a:solidFill>
              </a:rPr>
              <a:t>Jo </a:t>
            </a:r>
            <a:r>
              <a:rPr lang="en-US" dirty="0">
                <a:solidFill>
                  <a:srgbClr val="000000"/>
                </a:solidFill>
              </a:rPr>
              <a:t>Hardin</a:t>
            </a:r>
          </a:p>
          <a:p>
            <a:pPr marL="0" lvl="0" indent="0" algn="ctr">
              <a:spcBef>
                <a:spcPts val="0"/>
              </a:spcBef>
              <a:buClr>
                <a:srgbClr val="749805"/>
              </a:buClr>
              <a:buNone/>
            </a:pPr>
            <a:r>
              <a:rPr lang="en-US" dirty="0">
                <a:solidFill>
                  <a:srgbClr val="000000"/>
                </a:solidFill>
              </a:rPr>
              <a:t>Pomona College</a:t>
            </a:r>
          </a:p>
          <a:p>
            <a:pPr marL="0" lvl="0" indent="0" algn="ctr">
              <a:spcBef>
                <a:spcPts val="0"/>
              </a:spcBef>
              <a:buClr>
                <a:srgbClr val="749805"/>
              </a:buClr>
              <a:buNone/>
            </a:pPr>
            <a:endParaRPr lang="en-US" dirty="0">
              <a:solidFill>
                <a:srgbClr val="000000"/>
              </a:solidFill>
            </a:endParaRPr>
          </a:p>
          <a:p>
            <a:pPr marL="0" lvl="0" indent="0" algn="ctr">
              <a:spcBef>
                <a:spcPts val="0"/>
              </a:spcBef>
              <a:buClr>
                <a:srgbClr val="749805"/>
              </a:buClr>
              <a:buNone/>
            </a:pPr>
            <a:r>
              <a:rPr lang="en-US" dirty="0" err="1">
                <a:solidFill>
                  <a:srgbClr val="000000"/>
                </a:solidFill>
              </a:rPr>
              <a:t>jo.hardin@pomona.edu</a:t>
            </a:r>
            <a:endParaRPr lang="en-US" dirty="0">
              <a:solidFill>
                <a:srgbClr val="000000"/>
              </a:solidFill>
            </a:endParaRPr>
          </a:p>
          <a:p>
            <a:pPr marL="0" lvl="0" indent="0" algn="ctr">
              <a:spcBef>
                <a:spcPts val="0"/>
              </a:spcBef>
              <a:buClr>
                <a:srgbClr val="749805"/>
              </a:buClr>
              <a:buNone/>
            </a:pPr>
            <a:r>
              <a:rPr lang="en-US" dirty="0">
                <a:solidFill>
                  <a:srgbClr val="000000"/>
                </a:solidFill>
              </a:rPr>
              <a:t>@jo_hardin47</a:t>
            </a:r>
          </a:p>
          <a:p>
            <a:pPr marL="0" lvl="0" indent="0" algn="ctr">
              <a:spcBef>
                <a:spcPts val="0"/>
              </a:spcBef>
              <a:buClr>
                <a:srgbClr val="749805"/>
              </a:buClr>
              <a:buNone/>
            </a:pPr>
            <a:r>
              <a:rPr lang="en-US" dirty="0" err="1">
                <a:solidFill>
                  <a:srgbClr val="000000"/>
                </a:solidFill>
              </a:rPr>
              <a:t>Github</a:t>
            </a:r>
            <a:r>
              <a:rPr lang="en-US" dirty="0">
                <a:solidFill>
                  <a:srgbClr val="000000"/>
                </a:solidFill>
              </a:rPr>
              <a:t>:  hardin47</a:t>
            </a:r>
          </a:p>
          <a:p>
            <a:endParaRPr lang="en-US" dirty="0"/>
          </a:p>
        </p:txBody>
      </p:sp>
    </p:spTree>
    <p:extLst>
      <p:ext uri="{BB962C8B-B14F-4D97-AF65-F5344CB8AC3E}">
        <p14:creationId xmlns:p14="http://schemas.microsoft.com/office/powerpoint/2010/main" val="3678067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9697" y="4248034"/>
            <a:ext cx="4596913" cy="497335"/>
          </a:xfrm>
        </p:spPr>
        <p:txBody>
          <a:bodyPr/>
          <a:lstStyle/>
          <a:p>
            <a:r>
              <a:rPr lang="en-US" sz="2800" b="1" dirty="0" smtClean="0"/>
              <a:t>Undergraduate Research</a:t>
            </a:r>
            <a:endParaRPr lang="en-US" sz="2800" b="1" dirty="0"/>
          </a:p>
        </p:txBody>
      </p:sp>
      <p:sp>
        <p:nvSpPr>
          <p:cNvPr id="3" name="Content Placeholder 2"/>
          <p:cNvSpPr>
            <a:spLocks noGrp="1"/>
          </p:cNvSpPr>
          <p:nvPr>
            <p:ph idx="1"/>
          </p:nvPr>
        </p:nvSpPr>
        <p:spPr>
          <a:xfrm>
            <a:off x="3985601" y="4956765"/>
            <a:ext cx="4851009" cy="1706127"/>
          </a:xfrm>
        </p:spPr>
        <p:txBody>
          <a:bodyPr/>
          <a:lstStyle/>
          <a:p>
            <a:r>
              <a:rPr lang="en-US" dirty="0" smtClean="0"/>
              <a:t>Statistics curriculum guidelines</a:t>
            </a:r>
            <a:endParaRPr lang="en-US" dirty="0" smtClean="0"/>
          </a:p>
          <a:p>
            <a:r>
              <a:rPr lang="en-US" dirty="0" smtClean="0"/>
              <a:t>Data </a:t>
            </a:r>
            <a:r>
              <a:rPr lang="en-US" dirty="0" smtClean="0"/>
              <a:t>science curriculum guidelines</a:t>
            </a:r>
            <a:endParaRPr lang="en-US" dirty="0" smtClean="0"/>
          </a:p>
          <a:p>
            <a:r>
              <a:rPr lang="en-US" dirty="0" smtClean="0"/>
              <a:t>GAISE recommendations</a:t>
            </a:r>
          </a:p>
        </p:txBody>
      </p:sp>
      <p:pic>
        <p:nvPicPr>
          <p:cNvPr id="5" name="Picture 4"/>
          <p:cNvPicPr>
            <a:picLocks noChangeAspect="1"/>
          </p:cNvPicPr>
          <p:nvPr/>
        </p:nvPicPr>
        <p:blipFill>
          <a:blip r:embed="rId2"/>
          <a:stretch>
            <a:fillRect/>
          </a:stretch>
        </p:blipFill>
        <p:spPr>
          <a:xfrm>
            <a:off x="175650" y="165713"/>
            <a:ext cx="8986791" cy="3509000"/>
          </a:xfrm>
          <a:prstGeom prst="rect">
            <a:avLst/>
          </a:prstGeom>
        </p:spPr>
      </p:pic>
    </p:spTree>
    <p:extLst>
      <p:ext uri="{BB962C8B-B14F-4D97-AF65-F5344CB8AC3E}">
        <p14:creationId xmlns:p14="http://schemas.microsoft.com/office/powerpoint/2010/main" val="3469514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Needed s</a:t>
            </a:r>
            <a:r>
              <a:rPr lang="en-US" dirty="0" smtClean="0"/>
              <a:t>kills for successful undergrad research</a:t>
            </a:r>
            <a:endParaRPr lang="en-US" dirty="0"/>
          </a:p>
        </p:txBody>
      </p:sp>
      <p:sp>
        <p:nvSpPr>
          <p:cNvPr id="3" name="Content Placeholder 2"/>
          <p:cNvSpPr>
            <a:spLocks noGrp="1"/>
          </p:cNvSpPr>
          <p:nvPr>
            <p:ph idx="1"/>
          </p:nvPr>
        </p:nvSpPr>
        <p:spPr/>
        <p:txBody>
          <a:bodyPr>
            <a:normAutofit/>
          </a:bodyPr>
          <a:lstStyle/>
          <a:p>
            <a:r>
              <a:rPr lang="en-US" sz="2400" dirty="0" smtClean="0"/>
              <a:t>Make an argument</a:t>
            </a:r>
          </a:p>
          <a:p>
            <a:r>
              <a:rPr lang="en-US" sz="2400" dirty="0" smtClean="0"/>
              <a:t>Engage with theory</a:t>
            </a:r>
          </a:p>
          <a:p>
            <a:r>
              <a:rPr lang="en-US" sz="2400" dirty="0" smtClean="0"/>
              <a:t>Work independently</a:t>
            </a:r>
          </a:p>
          <a:p>
            <a:r>
              <a:rPr lang="en-US" sz="2400" dirty="0" smtClean="0"/>
              <a:t>Wrangle data</a:t>
            </a:r>
            <a:endParaRPr lang="en-US" sz="2400" dirty="0"/>
          </a:p>
        </p:txBody>
      </p:sp>
    </p:spTree>
    <p:extLst>
      <p:ext uri="{BB962C8B-B14F-4D97-AF65-F5344CB8AC3E}">
        <p14:creationId xmlns:p14="http://schemas.microsoft.com/office/powerpoint/2010/main" val="1502310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7239" y="135830"/>
            <a:ext cx="2955097" cy="681892"/>
          </a:xfrm>
        </p:spPr>
        <p:txBody>
          <a:bodyPr/>
          <a:lstStyle/>
          <a:p>
            <a:pPr algn="r"/>
            <a:r>
              <a:rPr lang="en-US" sz="2800" dirty="0" smtClean="0"/>
              <a:t>My background</a:t>
            </a:r>
            <a:endParaRPr lang="en-US" sz="2800" dirty="0"/>
          </a:p>
        </p:txBody>
      </p:sp>
      <p:sp>
        <p:nvSpPr>
          <p:cNvPr id="3" name="Text Placeholder 2"/>
          <p:cNvSpPr>
            <a:spLocks noGrp="1"/>
          </p:cNvSpPr>
          <p:nvPr>
            <p:ph type="body" sz="half" idx="2"/>
          </p:nvPr>
        </p:nvSpPr>
        <p:spPr>
          <a:xfrm>
            <a:off x="2299587" y="817723"/>
            <a:ext cx="6672750" cy="1047310"/>
          </a:xfrm>
        </p:spPr>
        <p:txBody>
          <a:bodyPr>
            <a:noAutofit/>
          </a:bodyPr>
          <a:lstStyle/>
          <a:p>
            <a:pPr marL="171450" indent="-171450">
              <a:buFontTx/>
              <a:buChar char="•"/>
            </a:pPr>
            <a:r>
              <a:rPr lang="en-US" sz="2000" dirty="0" smtClean="0"/>
              <a:t>Research with ~4 students / summer</a:t>
            </a:r>
          </a:p>
          <a:p>
            <a:pPr marL="171450" indent="-171450">
              <a:buFontTx/>
              <a:buChar char="•"/>
            </a:pPr>
            <a:r>
              <a:rPr lang="en-US" sz="2000" dirty="0" smtClean="0"/>
              <a:t>Senior thesis projects ~4 students / year</a:t>
            </a:r>
          </a:p>
          <a:p>
            <a:pPr marL="171450" indent="-171450">
              <a:buFontTx/>
              <a:buChar char="•"/>
            </a:pPr>
            <a:r>
              <a:rPr lang="en-US" sz="2000" dirty="0" smtClean="0"/>
              <a:t>12 peer-reviewed pubs w/undergrads, 1 submitted</a:t>
            </a:r>
          </a:p>
          <a:p>
            <a:pPr marL="171450" indent="-171450">
              <a:buFontTx/>
              <a:buChar char="•"/>
            </a:pPr>
            <a:endParaRPr lang="en-US" sz="2000" dirty="0"/>
          </a:p>
        </p:txBody>
      </p:sp>
      <p:pic>
        <p:nvPicPr>
          <p:cNvPr id="10" name="Picture Placeholder 9" descr="IMG_2632.JPG"/>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l="6550" r="6550"/>
          <a:stretch>
            <a:fillRect/>
          </a:stretch>
        </p:blipFill>
        <p:spPr>
          <a:xfrm flipH="1" flipV="1">
            <a:off x="3645428" y="4402616"/>
            <a:ext cx="2642616" cy="2281238"/>
          </a:xfrm>
        </p:spPr>
      </p:pic>
      <p:pic>
        <p:nvPicPr>
          <p:cNvPr id="11" name="Picture Placeholder 10" descr="IMG_1343.jpg"/>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rcRect l="6550" r="6550"/>
          <a:stretch>
            <a:fillRect/>
          </a:stretch>
        </p:blipFill>
        <p:spPr>
          <a:xfrm flipV="1">
            <a:off x="6329720" y="4402616"/>
            <a:ext cx="2642616" cy="2281238"/>
          </a:xfrm>
        </p:spPr>
      </p:pic>
      <p:pic>
        <p:nvPicPr>
          <p:cNvPr id="8" name="Picture Placeholder 7" descr="withYennyJohn.jpg"/>
          <p:cNvPicPr>
            <a:picLocks noGrp="1" noChangeAspect="1"/>
          </p:cNvPicPr>
          <p:nvPr>
            <p:ph type="pic" sz="quarter" idx="16"/>
          </p:nvPr>
        </p:nvPicPr>
        <p:blipFill>
          <a:blip r:embed="rId4" cstate="print">
            <a:extLst>
              <a:ext uri="{28A0092B-C50C-407E-A947-70E740481C1C}">
                <a14:useLocalDpi xmlns:a14="http://schemas.microsoft.com/office/drawing/2010/main" val="0"/>
              </a:ext>
            </a:extLst>
          </a:blip>
          <a:srcRect l="10728" r="10728"/>
          <a:stretch>
            <a:fillRect/>
          </a:stretch>
        </p:blipFill>
        <p:spPr>
          <a:xfrm flipH="1">
            <a:off x="3645428" y="2039071"/>
            <a:ext cx="2642616" cy="2281238"/>
          </a:xfrm>
        </p:spPr>
      </p:pic>
      <p:pic>
        <p:nvPicPr>
          <p:cNvPr id="9" name="Picture Placeholder 8" descr="MaricelaCiaran.JPG"/>
          <p:cNvPicPr>
            <a:picLocks noGrp="1" noChangeAspect="1"/>
          </p:cNvPicPr>
          <p:nvPr>
            <p:ph type="pic" sz="quarter" idx="17"/>
          </p:nvPr>
        </p:nvPicPr>
        <p:blipFill>
          <a:blip r:embed="rId5" cstate="print">
            <a:extLst>
              <a:ext uri="{28A0092B-C50C-407E-A947-70E740481C1C}">
                <a14:useLocalDpi xmlns:a14="http://schemas.microsoft.com/office/drawing/2010/main" val="0"/>
              </a:ext>
            </a:extLst>
          </a:blip>
          <a:srcRect l="6729" r="6729"/>
          <a:stretch>
            <a:fillRect/>
          </a:stretch>
        </p:blipFill>
        <p:spPr>
          <a:xfrm>
            <a:off x="6329720" y="2039071"/>
            <a:ext cx="2642616" cy="2281238"/>
          </a:xfrm>
        </p:spPr>
      </p:pic>
    </p:spTree>
    <p:extLst>
      <p:ext uri="{BB962C8B-B14F-4D97-AF65-F5344CB8AC3E}">
        <p14:creationId xmlns:p14="http://schemas.microsoft.com/office/powerpoint/2010/main" val="3612491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an Argument</a:t>
            </a:r>
            <a:endParaRPr lang="en-US" dirty="0"/>
          </a:p>
        </p:txBody>
      </p:sp>
      <p:sp>
        <p:nvSpPr>
          <p:cNvPr id="3" name="Text Placeholder 2"/>
          <p:cNvSpPr>
            <a:spLocks noGrp="1"/>
          </p:cNvSpPr>
          <p:nvPr>
            <p:ph type="body" idx="1"/>
          </p:nvPr>
        </p:nvSpPr>
        <p:spPr/>
        <p:txBody>
          <a:bodyPr>
            <a:normAutofit fontScale="70000" lnSpcReduction="20000"/>
          </a:bodyPr>
          <a:lstStyle/>
          <a:p>
            <a:endParaRPr lang="en-US"/>
          </a:p>
        </p:txBody>
      </p:sp>
      <p:sp>
        <p:nvSpPr>
          <p:cNvPr id="4" name="Content Placeholder 3"/>
          <p:cNvSpPr>
            <a:spLocks noGrp="1"/>
          </p:cNvSpPr>
          <p:nvPr>
            <p:ph sz="half" idx="2"/>
          </p:nvPr>
        </p:nvSpPr>
        <p:spPr/>
        <p:txBody>
          <a:bodyPr/>
          <a:lstStyle/>
          <a:p>
            <a:r>
              <a:rPr lang="en-US" dirty="0"/>
              <a:t>Theoretical</a:t>
            </a:r>
          </a:p>
          <a:p>
            <a:r>
              <a:rPr lang="en-US" dirty="0"/>
              <a:t>Simulation</a:t>
            </a:r>
          </a:p>
          <a:p>
            <a:r>
              <a:rPr lang="en-US" dirty="0"/>
              <a:t>Literature</a:t>
            </a:r>
          </a:p>
          <a:p>
            <a:endParaRPr lang="en-US" dirty="0"/>
          </a:p>
        </p:txBody>
      </p:sp>
      <p:sp>
        <p:nvSpPr>
          <p:cNvPr id="5" name="Text Placeholder 4"/>
          <p:cNvSpPr>
            <a:spLocks noGrp="1"/>
          </p:cNvSpPr>
          <p:nvPr>
            <p:ph type="body" sz="quarter" idx="3"/>
          </p:nvPr>
        </p:nvSpPr>
        <p:spPr/>
        <p:txBody>
          <a:bodyPr>
            <a:normAutofit fontScale="70000" lnSpcReduction="20000"/>
          </a:bodyPr>
          <a:lstStyle/>
          <a:p>
            <a:r>
              <a:rPr lang="en-US" dirty="0" smtClean="0"/>
              <a:t>In the Classroom</a:t>
            </a:r>
            <a:endParaRPr lang="en-US" dirty="0"/>
          </a:p>
        </p:txBody>
      </p:sp>
      <p:sp>
        <p:nvSpPr>
          <p:cNvPr id="6" name="Content Placeholder 5"/>
          <p:cNvSpPr>
            <a:spLocks noGrp="1"/>
          </p:cNvSpPr>
          <p:nvPr>
            <p:ph sz="quarter" idx="4"/>
          </p:nvPr>
        </p:nvSpPr>
        <p:spPr/>
        <p:txBody>
          <a:bodyPr/>
          <a:lstStyle/>
          <a:p>
            <a:r>
              <a:rPr lang="en-US" dirty="0" smtClean="0"/>
              <a:t>Hypothesis test using mean and median to demonstrate two different approaches to the same scientific hypothesis</a:t>
            </a:r>
          </a:p>
          <a:p>
            <a:r>
              <a:rPr lang="en-US" dirty="0" smtClean="0"/>
              <a:t>Simulation studies (e.g., bootstrap confidence intervals)</a:t>
            </a:r>
          </a:p>
          <a:p>
            <a:r>
              <a:rPr lang="en-US" dirty="0" smtClean="0"/>
              <a:t>How do we know that?  How can we argue that result is better than the other?</a:t>
            </a:r>
            <a:endParaRPr lang="en-US" dirty="0"/>
          </a:p>
        </p:txBody>
      </p:sp>
    </p:spTree>
    <p:extLst>
      <p:ext uri="{BB962C8B-B14F-4D97-AF65-F5344CB8AC3E}">
        <p14:creationId xmlns:p14="http://schemas.microsoft.com/office/powerpoint/2010/main" val="366004834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jake.jpeg"/>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0940" r="-20940"/>
          <a:stretch>
            <a:fillRect/>
          </a:stretch>
        </p:blipFill>
        <p:spPr>
          <a:xfrm>
            <a:off x="293688" y="222250"/>
            <a:ext cx="2944812" cy="2627313"/>
          </a:xfrm>
        </p:spPr>
      </p:pic>
      <p:sp>
        <p:nvSpPr>
          <p:cNvPr id="3" name="Title 2"/>
          <p:cNvSpPr>
            <a:spLocks noGrp="1"/>
          </p:cNvSpPr>
          <p:nvPr>
            <p:ph type="title"/>
          </p:nvPr>
        </p:nvSpPr>
        <p:spPr>
          <a:xfrm>
            <a:off x="5497529" y="222012"/>
            <a:ext cx="3529203" cy="662519"/>
          </a:xfrm>
        </p:spPr>
        <p:txBody>
          <a:bodyPr/>
          <a:lstStyle/>
          <a:p>
            <a:r>
              <a:rPr lang="en-US" sz="2800" dirty="0" smtClean="0"/>
              <a:t>Make an Argument</a:t>
            </a:r>
            <a:endParaRPr lang="en-US" sz="2800" dirty="0"/>
          </a:p>
        </p:txBody>
      </p:sp>
      <p:sp>
        <p:nvSpPr>
          <p:cNvPr id="4" name="Text Placeholder 3"/>
          <p:cNvSpPr>
            <a:spLocks noGrp="1"/>
          </p:cNvSpPr>
          <p:nvPr>
            <p:ph type="body" sz="half" idx="2"/>
          </p:nvPr>
        </p:nvSpPr>
        <p:spPr/>
        <p:txBody>
          <a:bodyPr/>
          <a:lstStyle/>
          <a:p>
            <a:endParaRPr lang="en-US" dirty="0"/>
          </a:p>
        </p:txBody>
      </p:sp>
      <p:pic>
        <p:nvPicPr>
          <p:cNvPr id="6" name="Picture 5" descr="joseph.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860" y="3998405"/>
            <a:ext cx="1654674" cy="2482011"/>
          </a:xfrm>
          <a:prstGeom prst="rect">
            <a:avLst/>
          </a:prstGeom>
        </p:spPr>
      </p:pic>
      <p:pic>
        <p:nvPicPr>
          <p:cNvPr id="7" name="Picture 6"/>
          <p:cNvPicPr>
            <a:picLocks noChangeAspect="1"/>
          </p:cNvPicPr>
          <p:nvPr/>
        </p:nvPicPr>
        <p:blipFill>
          <a:blip r:embed="rId4"/>
          <a:stretch>
            <a:fillRect/>
          </a:stretch>
        </p:blipFill>
        <p:spPr>
          <a:xfrm>
            <a:off x="3129791" y="5400586"/>
            <a:ext cx="5896941" cy="1216829"/>
          </a:xfrm>
          <a:prstGeom prst="rect">
            <a:avLst/>
          </a:prstGeom>
        </p:spPr>
      </p:pic>
      <p:sp>
        <p:nvSpPr>
          <p:cNvPr id="8" name="Frame 7"/>
          <p:cNvSpPr/>
          <p:nvPr/>
        </p:nvSpPr>
        <p:spPr>
          <a:xfrm>
            <a:off x="3129791" y="6212962"/>
            <a:ext cx="943107" cy="267454"/>
          </a:xfrm>
          <a:prstGeom prst="fram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 name="Frame 8"/>
          <p:cNvSpPr/>
          <p:nvPr/>
        </p:nvSpPr>
        <p:spPr>
          <a:xfrm>
            <a:off x="4072898" y="6212962"/>
            <a:ext cx="858055" cy="267454"/>
          </a:xfrm>
          <a:prstGeom prst="fram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10" name="Picture 9"/>
          <p:cNvPicPr>
            <a:picLocks noChangeAspect="1"/>
          </p:cNvPicPr>
          <p:nvPr/>
        </p:nvPicPr>
        <p:blipFill>
          <a:blip r:embed="rId5"/>
          <a:stretch>
            <a:fillRect/>
          </a:stretch>
        </p:blipFill>
        <p:spPr>
          <a:xfrm>
            <a:off x="4848640" y="2658027"/>
            <a:ext cx="4095779" cy="2680755"/>
          </a:xfrm>
          <a:prstGeom prst="rect">
            <a:avLst/>
          </a:prstGeom>
        </p:spPr>
      </p:pic>
      <p:sp>
        <p:nvSpPr>
          <p:cNvPr id="11" name="TextBox 10"/>
          <p:cNvSpPr txBox="1"/>
          <p:nvPr/>
        </p:nvSpPr>
        <p:spPr>
          <a:xfrm>
            <a:off x="3238500" y="884531"/>
            <a:ext cx="4933921" cy="1938992"/>
          </a:xfrm>
          <a:prstGeom prst="rect">
            <a:avLst/>
          </a:prstGeom>
          <a:noFill/>
        </p:spPr>
        <p:txBody>
          <a:bodyPr wrap="square" rtlCol="0">
            <a:spAutoFit/>
          </a:bodyPr>
          <a:lstStyle/>
          <a:p>
            <a:pPr marL="285750" indent="-285750">
              <a:buFontTx/>
              <a:buChar char="•"/>
            </a:pPr>
            <a:r>
              <a:rPr lang="en-US" sz="2000" dirty="0" smtClean="0"/>
              <a:t>As compared to what?</a:t>
            </a:r>
          </a:p>
          <a:p>
            <a:pPr marL="285750" indent="-285750">
              <a:buFontTx/>
              <a:buChar char="•"/>
            </a:pPr>
            <a:endParaRPr lang="en-US" sz="2000" dirty="0" smtClean="0"/>
          </a:p>
          <a:p>
            <a:pPr marL="285750" indent="-285750">
              <a:buFontTx/>
              <a:buChar char="•"/>
            </a:pPr>
            <a:r>
              <a:rPr lang="en-US" sz="2000" dirty="0" smtClean="0"/>
              <a:t>Permutation test for cutoff</a:t>
            </a:r>
          </a:p>
          <a:p>
            <a:pPr marL="285750" indent="-285750">
              <a:buFontTx/>
              <a:buChar char="•"/>
            </a:pPr>
            <a:endParaRPr lang="en-US" sz="2000" dirty="0" smtClean="0"/>
          </a:p>
          <a:p>
            <a:pPr marL="285750" indent="-285750">
              <a:buFontTx/>
              <a:buChar char="•"/>
            </a:pPr>
            <a:r>
              <a:rPr lang="en-US" sz="2000" dirty="0" smtClean="0"/>
              <a:t>Simulation analysis to demonstrate FP&amp; FN rates</a:t>
            </a:r>
            <a:endParaRPr lang="en-US" sz="2000" dirty="0"/>
          </a:p>
        </p:txBody>
      </p:sp>
    </p:spTree>
    <p:extLst>
      <p:ext uri="{BB962C8B-B14F-4D97-AF65-F5344CB8AC3E}">
        <p14:creationId xmlns:p14="http://schemas.microsoft.com/office/powerpoint/2010/main" val="1864824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Engage with Theory</a:t>
            </a:r>
            <a:endParaRPr lang="en-US" dirty="0"/>
          </a:p>
        </p:txBody>
      </p:sp>
      <p:sp>
        <p:nvSpPr>
          <p:cNvPr id="3" name="Text Placeholder 2"/>
          <p:cNvSpPr>
            <a:spLocks noGrp="1"/>
          </p:cNvSpPr>
          <p:nvPr>
            <p:ph type="body" idx="1"/>
          </p:nvPr>
        </p:nvSpPr>
        <p:spPr/>
        <p:txBody>
          <a:bodyPr>
            <a:normAutofit fontScale="70000" lnSpcReduction="20000"/>
          </a:bodyPr>
          <a:lstStyle/>
          <a:p>
            <a:endParaRPr lang="en-US"/>
          </a:p>
        </p:txBody>
      </p:sp>
      <p:sp>
        <p:nvSpPr>
          <p:cNvPr id="4" name="Content Placeholder 3"/>
          <p:cNvSpPr>
            <a:spLocks noGrp="1"/>
          </p:cNvSpPr>
          <p:nvPr>
            <p:ph sz="half" idx="2"/>
          </p:nvPr>
        </p:nvSpPr>
        <p:spPr/>
        <p:txBody>
          <a:bodyPr/>
          <a:lstStyle/>
          <a:p>
            <a:r>
              <a:rPr lang="en-US" dirty="0" smtClean="0"/>
              <a:t>Connect theoretical ideas to core principles in statistics</a:t>
            </a:r>
          </a:p>
          <a:p>
            <a:endParaRPr lang="en-US" dirty="0"/>
          </a:p>
        </p:txBody>
      </p:sp>
      <p:sp>
        <p:nvSpPr>
          <p:cNvPr id="5" name="Text Placeholder 4"/>
          <p:cNvSpPr>
            <a:spLocks noGrp="1"/>
          </p:cNvSpPr>
          <p:nvPr>
            <p:ph type="body" sz="quarter" idx="3"/>
          </p:nvPr>
        </p:nvSpPr>
        <p:spPr/>
        <p:txBody>
          <a:bodyPr>
            <a:normAutofit fontScale="70000" lnSpcReduction="20000"/>
          </a:bodyPr>
          <a:lstStyle/>
          <a:p>
            <a:r>
              <a:rPr lang="en-US" dirty="0" smtClean="0"/>
              <a:t>In the Classroom</a:t>
            </a:r>
            <a:endParaRPr lang="en-US" dirty="0"/>
          </a:p>
        </p:txBody>
      </p:sp>
      <p:sp>
        <p:nvSpPr>
          <p:cNvPr id="6" name="Content Placeholder 5"/>
          <p:cNvSpPr>
            <a:spLocks noGrp="1"/>
          </p:cNvSpPr>
          <p:nvPr>
            <p:ph sz="quarter" idx="4"/>
          </p:nvPr>
        </p:nvSpPr>
        <p:spPr/>
        <p:txBody>
          <a:bodyPr/>
          <a:lstStyle/>
          <a:p>
            <a:r>
              <a:rPr lang="en-US" dirty="0" smtClean="0"/>
              <a:t>Moment generating function:  </a:t>
            </a:r>
            <a:r>
              <a:rPr lang="en-US" b="1" dirty="0" smtClean="0"/>
              <a:t>why</a:t>
            </a:r>
            <a:r>
              <a:rPr lang="en-US" dirty="0" smtClean="0"/>
              <a:t> do they uniquely determine a distribution?</a:t>
            </a:r>
          </a:p>
          <a:p>
            <a:r>
              <a:rPr lang="en-US" dirty="0" smtClean="0"/>
              <a:t>Simulate theoretical results for visualization of the process.</a:t>
            </a:r>
            <a:endParaRPr lang="en-US" dirty="0"/>
          </a:p>
        </p:txBody>
      </p:sp>
    </p:spTree>
    <p:extLst>
      <p:ext uri="{BB962C8B-B14F-4D97-AF65-F5344CB8AC3E}">
        <p14:creationId xmlns:p14="http://schemas.microsoft.com/office/powerpoint/2010/main" val="4039550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benji.jpeg"/>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3951" b="3951"/>
          <a:stretch>
            <a:fillRect/>
          </a:stretch>
        </p:blipFill>
        <p:spPr>
          <a:xfrm>
            <a:off x="293688" y="165100"/>
            <a:ext cx="2852737" cy="2627313"/>
          </a:xfrm>
        </p:spPr>
      </p:pic>
      <p:sp>
        <p:nvSpPr>
          <p:cNvPr id="3" name="Title 2"/>
          <p:cNvSpPr>
            <a:spLocks noGrp="1"/>
          </p:cNvSpPr>
          <p:nvPr>
            <p:ph type="title"/>
          </p:nvPr>
        </p:nvSpPr>
        <p:spPr>
          <a:xfrm>
            <a:off x="5239852" y="165100"/>
            <a:ext cx="3663763" cy="491661"/>
          </a:xfrm>
        </p:spPr>
        <p:txBody>
          <a:bodyPr/>
          <a:lstStyle/>
          <a:p>
            <a:pPr algn="r"/>
            <a:r>
              <a:rPr lang="en-US" sz="2800" dirty="0" smtClean="0"/>
              <a:t>Engage with Theory</a:t>
            </a:r>
            <a:endParaRPr lang="en-US" sz="2800" dirty="0"/>
          </a:p>
        </p:txBody>
      </p:sp>
      <p:sp>
        <p:nvSpPr>
          <p:cNvPr id="4" name="Text Placeholder 3"/>
          <p:cNvSpPr>
            <a:spLocks noGrp="1"/>
          </p:cNvSpPr>
          <p:nvPr>
            <p:ph type="body" sz="half" idx="2"/>
          </p:nvPr>
        </p:nvSpPr>
        <p:spPr>
          <a:xfrm>
            <a:off x="3241769" y="6956345"/>
            <a:ext cx="4924425" cy="627797"/>
          </a:xfrm>
        </p:spPr>
        <p:txBody>
          <a:bodyPr/>
          <a:lstStyle/>
          <a:p>
            <a:endParaRPr lang="en-US" dirty="0"/>
          </a:p>
        </p:txBody>
      </p:sp>
      <p:sp>
        <p:nvSpPr>
          <p:cNvPr id="8" name="TextBox 7"/>
          <p:cNvSpPr txBox="1"/>
          <p:nvPr/>
        </p:nvSpPr>
        <p:spPr>
          <a:xfrm>
            <a:off x="3603828" y="656761"/>
            <a:ext cx="5148327" cy="1600438"/>
          </a:xfrm>
          <a:prstGeom prst="rect">
            <a:avLst/>
          </a:prstGeom>
          <a:noFill/>
        </p:spPr>
        <p:txBody>
          <a:bodyPr wrap="square" rtlCol="0">
            <a:spAutoFit/>
          </a:bodyPr>
          <a:lstStyle/>
          <a:p>
            <a:pPr marL="285750" indent="-285750">
              <a:buFontTx/>
              <a:buChar char="•"/>
            </a:pPr>
            <a:r>
              <a:rPr lang="en-US" sz="2000" dirty="0" smtClean="0"/>
              <a:t>June 2016 – July 2017</a:t>
            </a:r>
          </a:p>
          <a:p>
            <a:pPr marL="285750" indent="-285750">
              <a:buFontTx/>
              <a:buChar char="•"/>
            </a:pPr>
            <a:r>
              <a:rPr lang="en-US" sz="2000" dirty="0" smtClean="0"/>
              <a:t>Kept coming back to his knowledge of prediction intervals for SLR (MSE)</a:t>
            </a:r>
          </a:p>
          <a:p>
            <a:pPr marL="285750" indent="-285750">
              <a:buFontTx/>
              <a:buChar char="•"/>
            </a:pPr>
            <a:r>
              <a:rPr lang="en-US" sz="2000" dirty="0" smtClean="0"/>
              <a:t>Organization was impeccable</a:t>
            </a:r>
          </a:p>
          <a:p>
            <a:pPr marL="285750" indent="-285750">
              <a:buFontTx/>
              <a:buChar char="•"/>
            </a:pPr>
            <a:endParaRPr lang="en-US" dirty="0"/>
          </a:p>
        </p:txBody>
      </p:sp>
      <p:pic>
        <p:nvPicPr>
          <p:cNvPr id="9" name="Picture 8" descr="benjithesi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094" y="4512196"/>
            <a:ext cx="4897940" cy="2101231"/>
          </a:xfrm>
          <a:prstGeom prst="rect">
            <a:avLst/>
          </a:prstGeom>
        </p:spPr>
      </p:pic>
      <p:pic>
        <p:nvPicPr>
          <p:cNvPr id="10" name="Picture 9" descr="2017-06-08clusteredMean0_40_80_120_160SD1_2_3_4_5qrfErrorPlot.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4923" y="4210626"/>
            <a:ext cx="3147136" cy="2431878"/>
          </a:xfrm>
          <a:prstGeom prst="rect">
            <a:avLst/>
          </a:prstGeom>
        </p:spPr>
      </p:pic>
      <p:pic>
        <p:nvPicPr>
          <p:cNvPr id="11" name="Picture 10" descr="2017-06-08clusteredMean0_40_80_120_160SD1_2_3_4_5MSPE2ErrorPlo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41769" y="2258138"/>
            <a:ext cx="2917016" cy="2254058"/>
          </a:xfrm>
          <a:prstGeom prst="rect">
            <a:avLst/>
          </a:prstGeom>
        </p:spPr>
      </p:pic>
    </p:spTree>
    <p:extLst>
      <p:ext uri="{BB962C8B-B14F-4D97-AF65-F5344CB8AC3E}">
        <p14:creationId xmlns:p14="http://schemas.microsoft.com/office/powerpoint/2010/main" val="544749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Independently</a:t>
            </a:r>
            <a:endParaRPr lang="en-US" dirty="0"/>
          </a:p>
        </p:txBody>
      </p:sp>
      <p:sp>
        <p:nvSpPr>
          <p:cNvPr id="3" name="Text Placeholder 2"/>
          <p:cNvSpPr>
            <a:spLocks noGrp="1"/>
          </p:cNvSpPr>
          <p:nvPr>
            <p:ph type="body" idx="1"/>
          </p:nvPr>
        </p:nvSpPr>
        <p:spPr/>
        <p:txBody>
          <a:bodyPr>
            <a:normAutofit fontScale="70000" lnSpcReduction="20000"/>
          </a:bodyPr>
          <a:lstStyle/>
          <a:p>
            <a:endParaRPr lang="en-US"/>
          </a:p>
        </p:txBody>
      </p:sp>
      <p:sp>
        <p:nvSpPr>
          <p:cNvPr id="4" name="Content Placeholder 3"/>
          <p:cNvSpPr>
            <a:spLocks noGrp="1"/>
          </p:cNvSpPr>
          <p:nvPr>
            <p:ph sz="half" idx="2"/>
          </p:nvPr>
        </p:nvSpPr>
        <p:spPr/>
        <p:txBody>
          <a:bodyPr/>
          <a:lstStyle/>
          <a:p>
            <a:r>
              <a:rPr lang="en-US" dirty="0" smtClean="0"/>
              <a:t>What did you do?</a:t>
            </a:r>
          </a:p>
          <a:p>
            <a:r>
              <a:rPr lang="en-US" dirty="0" smtClean="0"/>
              <a:t>Why did you do it?</a:t>
            </a:r>
          </a:p>
          <a:p>
            <a:r>
              <a:rPr lang="en-US" dirty="0" smtClean="0"/>
              <a:t>What is the next step?</a:t>
            </a:r>
          </a:p>
          <a:p>
            <a:r>
              <a:rPr lang="en-US" dirty="0" smtClean="0"/>
              <a:t>What do I still not understand?</a:t>
            </a:r>
            <a:endParaRPr lang="en-US" dirty="0"/>
          </a:p>
        </p:txBody>
      </p:sp>
      <p:sp>
        <p:nvSpPr>
          <p:cNvPr id="5" name="Text Placeholder 4"/>
          <p:cNvSpPr>
            <a:spLocks noGrp="1"/>
          </p:cNvSpPr>
          <p:nvPr>
            <p:ph type="body" sz="quarter" idx="3"/>
          </p:nvPr>
        </p:nvSpPr>
        <p:spPr/>
        <p:txBody>
          <a:bodyPr>
            <a:normAutofit fontScale="70000" lnSpcReduction="20000"/>
          </a:bodyPr>
          <a:lstStyle/>
          <a:p>
            <a:r>
              <a:rPr lang="en-US" dirty="0" smtClean="0"/>
              <a:t>In the Classroom</a:t>
            </a:r>
            <a:endParaRPr lang="en-US" dirty="0"/>
          </a:p>
        </p:txBody>
      </p:sp>
      <p:sp>
        <p:nvSpPr>
          <p:cNvPr id="6" name="Content Placeholder 5"/>
          <p:cNvSpPr>
            <a:spLocks noGrp="1"/>
          </p:cNvSpPr>
          <p:nvPr>
            <p:ph sz="quarter" idx="4"/>
          </p:nvPr>
        </p:nvSpPr>
        <p:spPr/>
        <p:txBody>
          <a:bodyPr/>
          <a:lstStyle/>
          <a:p>
            <a:r>
              <a:rPr lang="en-US" dirty="0" smtClean="0"/>
              <a:t>Independent projects (peer assessment!)</a:t>
            </a:r>
          </a:p>
          <a:p>
            <a:r>
              <a:rPr lang="en-US" dirty="0" smtClean="0"/>
              <a:t>Reflect on assignments (quickly or in detail)</a:t>
            </a:r>
          </a:p>
          <a:p>
            <a:endParaRPr lang="en-US" dirty="0"/>
          </a:p>
        </p:txBody>
      </p:sp>
    </p:spTree>
    <p:extLst>
      <p:ext uri="{BB962C8B-B14F-4D97-AF65-F5344CB8AC3E}">
        <p14:creationId xmlns:p14="http://schemas.microsoft.com/office/powerpoint/2010/main" val="1875950038"/>
      </p:ext>
    </p:extLst>
  </p:cSld>
  <p:clrMapOvr>
    <a:masterClrMapping/>
  </p:clrMapOvr>
</p:sld>
</file>

<file path=ppt/theme/theme1.xml><?xml version="1.0" encoding="utf-8"?>
<a:theme xmlns:a="http://schemas.openxmlformats.org/drawingml/2006/main" name="Inspiration">
  <a:themeElements>
    <a:clrScheme name="Inspiration">
      <a:dk1>
        <a:sysClr val="windowText" lastClr="000000"/>
      </a:dk1>
      <a:lt1>
        <a:sysClr val="window" lastClr="FFFFFF"/>
      </a:lt1>
      <a:dk2>
        <a:srgbClr val="2F2F26"/>
      </a:dk2>
      <a:lt2>
        <a:srgbClr val="9FA795"/>
      </a:lt2>
      <a:accent1>
        <a:srgbClr val="749805"/>
      </a:accent1>
      <a:accent2>
        <a:srgbClr val="BACC82"/>
      </a:accent2>
      <a:accent3>
        <a:srgbClr val="6E9EC2"/>
      </a:accent3>
      <a:accent4>
        <a:srgbClr val="2046A5"/>
      </a:accent4>
      <a:accent5>
        <a:srgbClr val="5039C6"/>
      </a:accent5>
      <a:accent6>
        <a:srgbClr val="7411D0"/>
      </a:accent6>
      <a:hlink>
        <a:srgbClr val="FFC000"/>
      </a:hlink>
      <a:folHlink>
        <a:srgbClr val="C0C000"/>
      </a:folHlink>
    </a:clrScheme>
    <a:fontScheme name="Inspiration">
      <a:majorFont>
        <a:latin typeface="News Gothic MT"/>
        <a:ea typeface=""/>
        <a:cs typeface=""/>
        <a:font script="Jpan" typeface="メイリオ"/>
        <a:font script="Hans" typeface="宋体"/>
        <a:font script="Hant" typeface="新細明體"/>
      </a:majorFont>
      <a:minorFont>
        <a:latin typeface="News Gothic MT"/>
        <a:ea typeface=""/>
        <a:cs typeface=""/>
        <a:font script="Jpan" typeface="メイリオ"/>
        <a:font script="Hans" typeface="宋体"/>
        <a:font script="Hant" typeface="新細明體"/>
      </a:minorFont>
    </a:fontScheme>
    <a:fmtScheme name="Inspiration">
      <a:fillStyleLst>
        <a:solidFill>
          <a:schemeClr val="phClr"/>
        </a:solidFill>
        <a:gradFill rotWithShape="1">
          <a:gsLst>
            <a:gs pos="25000">
              <a:schemeClr val="phClr">
                <a:tint val="90000"/>
                <a:shade val="100000"/>
                <a:alpha val="90000"/>
                <a:satMod val="150000"/>
              </a:schemeClr>
            </a:gs>
            <a:gs pos="100000">
              <a:schemeClr val="phClr">
                <a:tint val="100000"/>
                <a:shade val="60000"/>
                <a:satMod val="135000"/>
              </a:schemeClr>
            </a:gs>
          </a:gsLst>
          <a:path path="circle">
            <a:fillToRect l="50000" t="50000" r="50000" b="50000"/>
          </a:path>
        </a:gradFill>
        <a:gradFill rotWithShape="1">
          <a:gsLst>
            <a:gs pos="0">
              <a:schemeClr val="phClr">
                <a:tint val="90000"/>
                <a:shade val="100000"/>
                <a:alpha val="85000"/>
                <a:satMod val="150000"/>
              </a:schemeClr>
            </a:gs>
            <a:gs pos="33000">
              <a:schemeClr val="phClr">
                <a:tint val="90000"/>
                <a:shade val="100000"/>
                <a:alpha val="95000"/>
                <a:satMod val="130000"/>
              </a:schemeClr>
            </a:gs>
            <a:gs pos="67000">
              <a:schemeClr val="phClr">
                <a:shade val="70000"/>
                <a:satMod val="135000"/>
              </a:schemeClr>
            </a:gs>
            <a:gs pos="100000">
              <a:schemeClr val="phClr">
                <a:shade val="50000"/>
                <a:satMod val="135000"/>
              </a:schemeClr>
            </a:gs>
          </a:gsLst>
          <a:lin ang="13200000" scaled="1"/>
        </a:gradFill>
      </a:fillStyleLst>
      <a:lnStyleLst>
        <a:ln w="12700" cap="flat" cmpd="sng" algn="ctr">
          <a:solidFill>
            <a:schemeClr val="phClr">
              <a:shade val="95000"/>
              <a:satMod val="105000"/>
            </a:schemeClr>
          </a:solidFill>
          <a:prstDash val="solid"/>
        </a:ln>
        <a:ln w="38100" cap="flat" cmpd="thickThin" algn="ctr">
          <a:solidFill>
            <a:schemeClr val="phClr"/>
          </a:solidFill>
          <a:prstDash val="solid"/>
        </a:ln>
        <a:ln w="38100" cap="flat" cmpd="thinThick" algn="ctr">
          <a:solidFill>
            <a:schemeClr val="phClr"/>
          </a:solidFill>
          <a:prstDash val="solid"/>
        </a:ln>
      </a:lnStyleLst>
      <a:effectStyleLst>
        <a:effectStyle>
          <a:effectLst/>
        </a:effectStyle>
        <a:effectStyle>
          <a:effectLst/>
          <a:scene3d>
            <a:camera prst="orthographicFront">
              <a:rot lat="0" lon="0" rev="0"/>
            </a:camera>
            <a:lightRig rig="twoPt" dir="tl"/>
          </a:scene3d>
          <a:sp3d extrusionH="12700" prstMaterial="softEdge">
            <a:bevelT w="25400" h="50800"/>
          </a:sp3d>
        </a:effectStyle>
        <a:effectStyle>
          <a:effectLst>
            <a:innerShdw blurRad="50800" dist="25400" dir="2400000">
              <a:srgbClr val="808080">
                <a:alpha val="75000"/>
              </a:srgbClr>
            </a:innerShdw>
            <a:reflection blurRad="38100" stA="26000" endPos="35000" dist="12700" dir="5400000" fadeDir="48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Inspiration.thmx</Template>
  <TotalTime>2830</TotalTime>
  <Words>724</Words>
  <Application>Microsoft Macintosh PowerPoint</Application>
  <PresentationFormat>On-screen Show (4:3)</PresentationFormat>
  <Paragraphs>97</Paragraphs>
  <Slides>14</Slides>
  <Notes>5</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Inspiration</vt:lpstr>
      <vt:lpstr>Expectations and Skills for Undergraduate Students Doing Research in Statistics and Data Science </vt:lpstr>
      <vt:lpstr>Undergraduate Research</vt:lpstr>
      <vt:lpstr>Needed skills for successful undergrad research</vt:lpstr>
      <vt:lpstr>My background</vt:lpstr>
      <vt:lpstr>Make an Argument</vt:lpstr>
      <vt:lpstr>Make an Argument</vt:lpstr>
      <vt:lpstr>Engage with Theory</vt:lpstr>
      <vt:lpstr>Engage with Theory</vt:lpstr>
      <vt:lpstr>Work Independently</vt:lpstr>
      <vt:lpstr>Working Independently</vt:lpstr>
      <vt:lpstr>Wrangle Data</vt:lpstr>
      <vt:lpstr>Data Wrangling</vt:lpstr>
      <vt:lpstr>What else?</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Expectations and Skills for Undergraduate Students Doing Research in Statistics and Data Science </dc:title>
  <dc:creator>Jo Hardin</dc:creator>
  <cp:lastModifiedBy>Jo Hardin</cp:lastModifiedBy>
  <cp:revision>19</cp:revision>
  <dcterms:created xsi:type="dcterms:W3CDTF">2017-07-03T20:32:32Z</dcterms:created>
  <dcterms:modified xsi:type="dcterms:W3CDTF">2017-07-27T00:03:30Z</dcterms:modified>
</cp:coreProperties>
</file>