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2" r:id="rId4"/>
    <p:sldId id="265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FCBE"/>
    <a:srgbClr val="5D8BC8"/>
    <a:srgbClr val="F832FF"/>
    <a:srgbClr val="43A6DC"/>
    <a:srgbClr val="FF8909"/>
    <a:srgbClr val="07377F"/>
    <a:srgbClr val="22B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7"/>
    <p:restoredTop sz="94504"/>
  </p:normalViewPr>
  <p:slideViewPr>
    <p:cSldViewPr snapToGrid="0" snapToObjects="1">
      <p:cViewPr>
        <p:scale>
          <a:sx n="94" d="100"/>
          <a:sy n="94" d="100"/>
        </p:scale>
        <p:origin x="25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9" d="100"/>
          <a:sy n="149" d="100"/>
        </p:scale>
        <p:origin x="49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B2B58-DA01-6A46-AEEB-590602B5B3C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A3D38-493C-6644-B1F2-D82D87C65A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0167" y="26323"/>
            <a:ext cx="9144000" cy="847132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rgbClr val="43A6DC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006600" y="1160463"/>
            <a:ext cx="8297863" cy="52816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>
              <a:buNone/>
              <a:defRPr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ctr">
              <a:buNone/>
              <a:defRPr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ctr">
              <a:buNone/>
              <a:defRPr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ctr">
              <a:buNone/>
              <a:defRPr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817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0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0167" y="26323"/>
            <a:ext cx="9144000" cy="847132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rgbClr val="43A6DC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echseck 3"/>
          <p:cNvSpPr/>
          <p:nvPr userDrawn="1"/>
        </p:nvSpPr>
        <p:spPr>
          <a:xfrm>
            <a:off x="2988859" y="1282887"/>
            <a:ext cx="2770496" cy="2372238"/>
          </a:xfrm>
          <a:prstGeom prst="hexagon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Sechseck 5"/>
          <p:cNvSpPr/>
          <p:nvPr userDrawn="1"/>
        </p:nvSpPr>
        <p:spPr>
          <a:xfrm>
            <a:off x="6143767" y="1282887"/>
            <a:ext cx="2770496" cy="2372238"/>
          </a:xfrm>
          <a:prstGeom prst="hexagon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echseck 6"/>
          <p:cNvSpPr/>
          <p:nvPr userDrawn="1"/>
        </p:nvSpPr>
        <p:spPr>
          <a:xfrm>
            <a:off x="1407993" y="4055659"/>
            <a:ext cx="2770496" cy="2372238"/>
          </a:xfrm>
          <a:prstGeom prst="hexagon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echseck 7"/>
          <p:cNvSpPr/>
          <p:nvPr userDrawn="1"/>
        </p:nvSpPr>
        <p:spPr>
          <a:xfrm>
            <a:off x="4562901" y="4055659"/>
            <a:ext cx="2770496" cy="2372238"/>
          </a:xfrm>
          <a:prstGeom prst="hexagon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echseck 8"/>
          <p:cNvSpPr/>
          <p:nvPr userDrawn="1"/>
        </p:nvSpPr>
        <p:spPr>
          <a:xfrm>
            <a:off x="7717809" y="4055659"/>
            <a:ext cx="2770496" cy="2372238"/>
          </a:xfrm>
          <a:prstGeom prst="hexagon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0167" y="26323"/>
            <a:ext cx="9144000" cy="847132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rgbClr val="43A6DC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echseck 3"/>
          <p:cNvSpPr/>
          <p:nvPr userDrawn="1"/>
        </p:nvSpPr>
        <p:spPr>
          <a:xfrm>
            <a:off x="2801201" y="1910686"/>
            <a:ext cx="2053988" cy="1758728"/>
          </a:xfrm>
          <a:prstGeom prst="hexagon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Sechseck 5"/>
          <p:cNvSpPr/>
          <p:nvPr userDrawn="1"/>
        </p:nvSpPr>
        <p:spPr>
          <a:xfrm>
            <a:off x="7389127" y="1910686"/>
            <a:ext cx="2053988" cy="1758728"/>
          </a:xfrm>
          <a:prstGeom prst="hexagon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echseck 6"/>
          <p:cNvSpPr/>
          <p:nvPr userDrawn="1"/>
        </p:nvSpPr>
        <p:spPr>
          <a:xfrm>
            <a:off x="507238" y="1910686"/>
            <a:ext cx="2053988" cy="1758728"/>
          </a:xfrm>
          <a:prstGeom prst="hexagon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echseck 7"/>
          <p:cNvSpPr/>
          <p:nvPr userDrawn="1"/>
        </p:nvSpPr>
        <p:spPr>
          <a:xfrm>
            <a:off x="5095164" y="1910686"/>
            <a:ext cx="2053988" cy="1758728"/>
          </a:xfrm>
          <a:prstGeom prst="hexagon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echseck 8"/>
          <p:cNvSpPr/>
          <p:nvPr userDrawn="1"/>
        </p:nvSpPr>
        <p:spPr>
          <a:xfrm>
            <a:off x="9683091" y="1910686"/>
            <a:ext cx="2053988" cy="1758728"/>
          </a:xfrm>
          <a:prstGeom prst="hexagon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0" y="1269242"/>
            <a:ext cx="12192000" cy="627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rgbClr val="43A6DC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26158" y="4205785"/>
            <a:ext cx="12192000" cy="627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rgbClr val="43A6DC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2" name="Oval 1"/>
          <p:cNvSpPr/>
          <p:nvPr userDrawn="1"/>
        </p:nvSpPr>
        <p:spPr>
          <a:xfrm>
            <a:off x="1647963" y="4958686"/>
            <a:ext cx="2129051" cy="1173707"/>
          </a:xfrm>
          <a:prstGeom prst="ellipse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 userDrawn="1"/>
        </p:nvSpPr>
        <p:spPr>
          <a:xfrm>
            <a:off x="5114499" y="4958687"/>
            <a:ext cx="2129051" cy="1173707"/>
          </a:xfrm>
          <a:prstGeom prst="ellipse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 userDrawn="1"/>
        </p:nvSpPr>
        <p:spPr>
          <a:xfrm>
            <a:off x="8581034" y="4958687"/>
            <a:ext cx="2129051" cy="1173707"/>
          </a:xfrm>
          <a:prstGeom prst="ellipse">
            <a:avLst/>
          </a:prstGeom>
          <a:solidFill>
            <a:srgbClr val="43A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1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9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BIOTS 2018 ETH Zürich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56181"/>
            <a:ext cx="10515600" cy="40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A04B9-6172-EE45-B9D0-CCADF948711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511916" y="465247"/>
            <a:ext cx="4833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3A6DC"/>
                </a:solidFill>
                <a:latin typeface="Helvetica" charset="0"/>
                <a:ea typeface="Helvetica" charset="0"/>
                <a:cs typeface="Helvetica" charset="0"/>
              </a:rPr>
              <a:t>BIOTS2018@ETH</a:t>
            </a:r>
            <a:endParaRPr lang="en-US" sz="1400" dirty="0">
              <a:solidFill>
                <a:srgbClr val="43A6DC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01" y="56562"/>
            <a:ext cx="707010" cy="707010"/>
          </a:xfrm>
          <a:prstGeom prst="rect">
            <a:avLst/>
          </a:prstGeom>
        </p:spPr>
      </p:pic>
      <p:sp>
        <p:nvSpPr>
          <p:cNvPr id="13" name="TextBox 9"/>
          <p:cNvSpPr txBox="1"/>
          <p:nvPr userDrawn="1"/>
        </p:nvSpPr>
        <p:spPr>
          <a:xfrm>
            <a:off x="7910383" y="153138"/>
            <a:ext cx="483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43A6DC"/>
                </a:solidFill>
                <a:latin typeface="Helvetica" charset="0"/>
                <a:ea typeface="Helvetica" charset="0"/>
                <a:cs typeface="Helvetica" charset="0"/>
              </a:rPr>
              <a:t>STROMSACK</a:t>
            </a:r>
            <a:endParaRPr lang="en-US" sz="1400" b="1" dirty="0">
              <a:solidFill>
                <a:srgbClr val="43A6DC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Box 10"/>
          <p:cNvSpPr txBox="1"/>
          <p:nvPr userDrawn="1"/>
        </p:nvSpPr>
        <p:spPr>
          <a:xfrm>
            <a:off x="15394365" y="6433492"/>
            <a:ext cx="2188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ETH Zürich</a:t>
            </a:r>
            <a:endParaRPr lang="en-US" sz="14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5" name="Gerade Verbindung 14"/>
          <p:cNvCxnSpPr/>
          <p:nvPr userDrawn="1"/>
        </p:nvCxnSpPr>
        <p:spPr>
          <a:xfrm flipV="1">
            <a:off x="0" y="887099"/>
            <a:ext cx="12192000" cy="0"/>
          </a:xfrm>
          <a:prstGeom prst="line">
            <a:avLst/>
          </a:prstGeom>
          <a:ln w="28575">
            <a:solidFill>
              <a:srgbClr val="43A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9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344556" y="1166187"/>
            <a:ext cx="11648661" cy="38696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100" u="sng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3100" u="sng" dirty="0" smtClean="0">
                <a:latin typeface="Arial" charset="0"/>
                <a:ea typeface="Arial" charset="0"/>
                <a:cs typeface="Arial" charset="0"/>
              </a:rPr>
              <a:t>wz3: Virtual </a:t>
            </a:r>
            <a:r>
              <a:rPr lang="en-US" sz="3100" u="sng" dirty="0">
                <a:latin typeface="Arial" charset="0"/>
                <a:ea typeface="Arial" charset="0"/>
                <a:cs typeface="Arial" charset="0"/>
              </a:rPr>
              <a:t>Battery Storage 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40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r>
              <a:rPr lang="en-US" sz="40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0700" dirty="0" smtClean="0">
                <a:latin typeface="Arial" charset="0"/>
                <a:ea typeface="Arial" charset="0"/>
                <a:cs typeface="Arial" charset="0"/>
              </a:rPr>
              <a:t>STROMSACK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endParaRPr lang="en-US" sz="19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" name="Gerade Verbindung 2"/>
          <p:cNvCxnSpPr/>
          <p:nvPr/>
        </p:nvCxnSpPr>
        <p:spPr>
          <a:xfrm>
            <a:off x="-172278" y="5035826"/>
            <a:ext cx="1334493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3"/>
          <p:cNvSpPr txBox="1">
            <a:spLocks/>
          </p:cNvSpPr>
          <p:nvPr/>
        </p:nvSpPr>
        <p:spPr>
          <a:xfrm>
            <a:off x="344556" y="5486400"/>
            <a:ext cx="11648661" cy="55062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 smtClean="0">
                <a:solidFill>
                  <a:srgbClr val="FFFFFF"/>
                </a:solidFill>
                <a:latin typeface="Arial" charset="0"/>
              </a:rPr>
              <a:t>electriciteam</a:t>
            </a:r>
            <a:r>
              <a:rPr lang="en-US" sz="7200" dirty="0" smtClean="0">
                <a:solidFill>
                  <a:srgbClr val="FFFFFF"/>
                </a:solidFill>
                <a:latin typeface="Arial" charset="0"/>
              </a:rPr>
              <a:t/>
            </a:r>
            <a:br>
              <a:rPr lang="en-US" sz="7200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1700" dirty="0" err="1" smtClean="0">
                <a:solidFill>
                  <a:srgbClr val="FFFFFF"/>
                </a:solidFill>
                <a:latin typeface="Arial" charset="0"/>
              </a:rPr>
              <a:t>Ananja</a:t>
            </a:r>
            <a:r>
              <a:rPr lang="en-US" sz="1700" dirty="0" smtClean="0">
                <a:solidFill>
                  <a:srgbClr val="FFFFFF"/>
                </a:solidFill>
                <a:latin typeface="Arial" charset="0"/>
              </a:rPr>
              <a:t> Joshi | Liliane </a:t>
            </a:r>
            <a:r>
              <a:rPr lang="en-US" sz="1700" dirty="0" err="1" smtClean="0">
                <a:solidFill>
                  <a:srgbClr val="FFFFFF"/>
                </a:solidFill>
                <a:latin typeface="Arial" charset="0"/>
              </a:rPr>
              <a:t>Ableitner</a:t>
            </a:r>
            <a:r>
              <a:rPr lang="en-US" sz="1700" dirty="0" smtClean="0">
                <a:solidFill>
                  <a:srgbClr val="FFFFFF"/>
                </a:solidFill>
                <a:latin typeface="Arial" charset="0"/>
              </a:rPr>
              <a:t>, Sandro </a:t>
            </a:r>
            <a:r>
              <a:rPr lang="en-US" sz="1700" dirty="0" err="1" smtClean="0">
                <a:solidFill>
                  <a:srgbClr val="FFFFFF"/>
                </a:solidFill>
                <a:latin typeface="Arial" charset="0"/>
              </a:rPr>
              <a:t>Schopfer</a:t>
            </a:r>
            <a:r>
              <a:rPr lang="en-US" sz="1700" dirty="0" smtClean="0">
                <a:solidFill>
                  <a:srgbClr val="FFFFFF"/>
                </a:solidFill>
                <a:latin typeface="Arial" charset="0"/>
              </a:rPr>
              <a:t> | Arne </a:t>
            </a:r>
            <a:r>
              <a:rPr lang="en-US" sz="1700" dirty="0" err="1" smtClean="0">
                <a:solidFill>
                  <a:srgbClr val="FFFFFF"/>
                </a:solidFill>
                <a:latin typeface="Arial" charset="0"/>
              </a:rPr>
              <a:t>Wulff</a:t>
            </a:r>
            <a:r>
              <a:rPr lang="en-US" sz="1700" dirty="0" smtClean="0">
                <a:solidFill>
                  <a:srgbClr val="FFFFFF"/>
                </a:solidFill>
                <a:latin typeface="Arial" charset="0"/>
              </a:rPr>
              <a:t> | Marti Perez </a:t>
            </a:r>
            <a:r>
              <a:rPr lang="en-US" sz="1700" dirty="0" err="1" smtClean="0">
                <a:solidFill>
                  <a:srgbClr val="FFFFFF"/>
                </a:solidFill>
                <a:latin typeface="Arial" charset="0"/>
              </a:rPr>
              <a:t>Canyelles</a:t>
            </a:r>
            <a:r>
              <a:rPr lang="en-US" sz="1700" dirty="0" smtClean="0">
                <a:solidFill>
                  <a:srgbClr val="FFFFFF"/>
                </a:solidFill>
                <a:latin typeface="Arial" charset="0"/>
              </a:rPr>
              <a:t> | Li Wei Yap | Adrian </a:t>
            </a:r>
            <a:r>
              <a:rPr lang="en-US" sz="1700" dirty="0" err="1" smtClean="0">
                <a:solidFill>
                  <a:srgbClr val="FFFFFF"/>
                </a:solidFill>
                <a:latin typeface="Arial" charset="0"/>
              </a:rPr>
              <a:t>Sarbach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/>
          <p:cNvCxnSpPr/>
          <p:nvPr/>
        </p:nvCxnSpPr>
        <p:spPr>
          <a:xfrm flipV="1">
            <a:off x="1305295" y="5627436"/>
            <a:ext cx="9457898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305295" y="5653795"/>
            <a:ext cx="44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  <a:endParaRPr lang="de-DE" dirty="0">
              <a:solidFill>
                <a:schemeClr val="bg2">
                  <a:lumMod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077968" y="5653795"/>
            <a:ext cx="115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18</a:t>
            </a:r>
            <a:endParaRPr lang="de-DE" dirty="0">
              <a:solidFill>
                <a:schemeClr val="bg2">
                  <a:lumMod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723367" y="5653795"/>
            <a:ext cx="67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12</a:t>
            </a:r>
            <a:endParaRPr lang="de-DE" dirty="0">
              <a:solidFill>
                <a:schemeClr val="bg2">
                  <a:lumMod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536048" y="5653795"/>
            <a:ext cx="115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6</a:t>
            </a:r>
            <a:endParaRPr lang="de-DE" dirty="0">
              <a:solidFill>
                <a:schemeClr val="bg2">
                  <a:lumMod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0433254" y="5653795"/>
            <a:ext cx="65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24</a:t>
            </a:r>
            <a:endParaRPr lang="de-DE" dirty="0">
              <a:solidFill>
                <a:schemeClr val="bg2">
                  <a:lumMod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Freihandform 18"/>
          <p:cNvSpPr/>
          <p:nvPr/>
        </p:nvSpPr>
        <p:spPr>
          <a:xfrm>
            <a:off x="1305295" y="3885944"/>
            <a:ext cx="9457898" cy="1735551"/>
          </a:xfrm>
          <a:custGeom>
            <a:avLst/>
            <a:gdLst>
              <a:gd name="connsiteX0" fmla="*/ 0 w 3667648"/>
              <a:gd name="connsiteY0" fmla="*/ 994786 h 1016530"/>
              <a:gd name="connsiteX1" fmla="*/ 40193 w 3667648"/>
              <a:gd name="connsiteY1" fmla="*/ 1004835 h 1016530"/>
              <a:gd name="connsiteX2" fmla="*/ 391886 w 3667648"/>
              <a:gd name="connsiteY2" fmla="*/ 1004835 h 1016530"/>
              <a:gd name="connsiteX3" fmla="*/ 743578 w 3667648"/>
              <a:gd name="connsiteY3" fmla="*/ 974690 h 1016530"/>
              <a:gd name="connsiteX4" fmla="*/ 834013 w 3667648"/>
              <a:gd name="connsiteY4" fmla="*/ 934496 h 1016530"/>
              <a:gd name="connsiteX5" fmla="*/ 854110 w 3667648"/>
              <a:gd name="connsiteY5" fmla="*/ 904351 h 1016530"/>
              <a:gd name="connsiteX6" fmla="*/ 884255 w 3667648"/>
              <a:gd name="connsiteY6" fmla="*/ 884255 h 1016530"/>
              <a:gd name="connsiteX7" fmla="*/ 924448 w 3667648"/>
              <a:gd name="connsiteY7" fmla="*/ 823964 h 1016530"/>
              <a:gd name="connsiteX8" fmla="*/ 944545 w 3667648"/>
              <a:gd name="connsiteY8" fmla="*/ 793819 h 1016530"/>
              <a:gd name="connsiteX9" fmla="*/ 964642 w 3667648"/>
              <a:gd name="connsiteY9" fmla="*/ 763674 h 1016530"/>
              <a:gd name="connsiteX10" fmla="*/ 974690 w 3667648"/>
              <a:gd name="connsiteY10" fmla="*/ 733529 h 1016530"/>
              <a:gd name="connsiteX11" fmla="*/ 994787 w 3667648"/>
              <a:gd name="connsiteY11" fmla="*/ 703384 h 1016530"/>
              <a:gd name="connsiteX12" fmla="*/ 1034980 w 3667648"/>
              <a:gd name="connsiteY12" fmla="*/ 612949 h 1016530"/>
              <a:gd name="connsiteX13" fmla="*/ 1075174 w 3667648"/>
              <a:gd name="connsiteY13" fmla="*/ 522514 h 1016530"/>
              <a:gd name="connsiteX14" fmla="*/ 1135464 w 3667648"/>
              <a:gd name="connsiteY14" fmla="*/ 401934 h 1016530"/>
              <a:gd name="connsiteX15" fmla="*/ 1155560 w 3667648"/>
              <a:gd name="connsiteY15" fmla="*/ 371789 h 1016530"/>
              <a:gd name="connsiteX16" fmla="*/ 1215850 w 3667648"/>
              <a:gd name="connsiteY16" fmla="*/ 331595 h 1016530"/>
              <a:gd name="connsiteX17" fmla="*/ 1235947 w 3667648"/>
              <a:gd name="connsiteY17" fmla="*/ 301450 h 1016530"/>
              <a:gd name="connsiteX18" fmla="*/ 1296237 w 3667648"/>
              <a:gd name="connsiteY18" fmla="*/ 261257 h 1016530"/>
              <a:gd name="connsiteX19" fmla="*/ 1356527 w 3667648"/>
              <a:gd name="connsiteY19" fmla="*/ 221063 h 1016530"/>
              <a:gd name="connsiteX20" fmla="*/ 1386672 w 3667648"/>
              <a:gd name="connsiteY20" fmla="*/ 200967 h 1016530"/>
              <a:gd name="connsiteX21" fmla="*/ 1416818 w 3667648"/>
              <a:gd name="connsiteY21" fmla="*/ 180870 h 1016530"/>
              <a:gd name="connsiteX22" fmla="*/ 1497204 w 3667648"/>
              <a:gd name="connsiteY22" fmla="*/ 110531 h 1016530"/>
              <a:gd name="connsiteX23" fmla="*/ 1587639 w 3667648"/>
              <a:gd name="connsiteY23" fmla="*/ 40193 h 1016530"/>
              <a:gd name="connsiteX24" fmla="*/ 1647930 w 3667648"/>
              <a:gd name="connsiteY24" fmla="*/ 20096 h 1016530"/>
              <a:gd name="connsiteX25" fmla="*/ 1678075 w 3667648"/>
              <a:gd name="connsiteY25" fmla="*/ 10048 h 1016530"/>
              <a:gd name="connsiteX26" fmla="*/ 1718268 w 3667648"/>
              <a:gd name="connsiteY26" fmla="*/ 0 h 1016530"/>
              <a:gd name="connsiteX27" fmla="*/ 1959428 w 3667648"/>
              <a:gd name="connsiteY27" fmla="*/ 10048 h 1016530"/>
              <a:gd name="connsiteX28" fmla="*/ 2009670 w 3667648"/>
              <a:gd name="connsiteY28" fmla="*/ 20096 h 1016530"/>
              <a:gd name="connsiteX29" fmla="*/ 2069960 w 3667648"/>
              <a:gd name="connsiteY29" fmla="*/ 40193 h 1016530"/>
              <a:gd name="connsiteX30" fmla="*/ 2371411 w 3667648"/>
              <a:gd name="connsiteY30" fmla="*/ 241160 h 1016530"/>
              <a:gd name="connsiteX31" fmla="*/ 2401556 w 3667648"/>
              <a:gd name="connsiteY31" fmla="*/ 261257 h 1016530"/>
              <a:gd name="connsiteX32" fmla="*/ 2431701 w 3667648"/>
              <a:gd name="connsiteY32" fmla="*/ 281353 h 1016530"/>
              <a:gd name="connsiteX33" fmla="*/ 2471894 w 3667648"/>
              <a:gd name="connsiteY33" fmla="*/ 311499 h 1016530"/>
              <a:gd name="connsiteX34" fmla="*/ 2512088 w 3667648"/>
              <a:gd name="connsiteY34" fmla="*/ 331595 h 1016530"/>
              <a:gd name="connsiteX35" fmla="*/ 2542233 w 3667648"/>
              <a:gd name="connsiteY35" fmla="*/ 351692 h 1016530"/>
              <a:gd name="connsiteX36" fmla="*/ 2562330 w 3667648"/>
              <a:gd name="connsiteY36" fmla="*/ 381837 h 1016530"/>
              <a:gd name="connsiteX37" fmla="*/ 2572378 w 3667648"/>
              <a:gd name="connsiteY37" fmla="*/ 411982 h 1016530"/>
              <a:gd name="connsiteX38" fmla="*/ 2602523 w 3667648"/>
              <a:gd name="connsiteY38" fmla="*/ 442127 h 1016530"/>
              <a:gd name="connsiteX39" fmla="*/ 2642716 w 3667648"/>
              <a:gd name="connsiteY39" fmla="*/ 502417 h 1016530"/>
              <a:gd name="connsiteX40" fmla="*/ 2692958 w 3667648"/>
              <a:gd name="connsiteY40" fmla="*/ 562707 h 1016530"/>
              <a:gd name="connsiteX41" fmla="*/ 2723103 w 3667648"/>
              <a:gd name="connsiteY41" fmla="*/ 592852 h 1016530"/>
              <a:gd name="connsiteX42" fmla="*/ 2733152 w 3667648"/>
              <a:gd name="connsiteY42" fmla="*/ 622997 h 1016530"/>
              <a:gd name="connsiteX43" fmla="*/ 2773345 w 3667648"/>
              <a:gd name="connsiteY43" fmla="*/ 693336 h 1016530"/>
              <a:gd name="connsiteX44" fmla="*/ 2783393 w 3667648"/>
              <a:gd name="connsiteY44" fmla="*/ 723481 h 1016530"/>
              <a:gd name="connsiteX45" fmla="*/ 2823587 w 3667648"/>
              <a:gd name="connsiteY45" fmla="*/ 783771 h 1016530"/>
              <a:gd name="connsiteX46" fmla="*/ 2833635 w 3667648"/>
              <a:gd name="connsiteY46" fmla="*/ 813916 h 1016530"/>
              <a:gd name="connsiteX47" fmla="*/ 2883877 w 3667648"/>
              <a:gd name="connsiteY47" fmla="*/ 874206 h 1016530"/>
              <a:gd name="connsiteX48" fmla="*/ 2914022 w 3667648"/>
              <a:gd name="connsiteY48" fmla="*/ 894303 h 1016530"/>
              <a:gd name="connsiteX49" fmla="*/ 2974312 w 3667648"/>
              <a:gd name="connsiteY49" fmla="*/ 944545 h 1016530"/>
              <a:gd name="connsiteX50" fmla="*/ 3074796 w 3667648"/>
              <a:gd name="connsiteY50" fmla="*/ 974690 h 1016530"/>
              <a:gd name="connsiteX51" fmla="*/ 3104941 w 3667648"/>
              <a:gd name="connsiteY51" fmla="*/ 984738 h 1016530"/>
              <a:gd name="connsiteX52" fmla="*/ 3667648 w 3667648"/>
              <a:gd name="connsiteY52" fmla="*/ 974690 h 101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667648" h="1016530">
                <a:moveTo>
                  <a:pt x="0" y="994786"/>
                </a:moveTo>
                <a:cubicBezTo>
                  <a:pt x="13398" y="998136"/>
                  <a:pt x="26571" y="1002565"/>
                  <a:pt x="40193" y="1004835"/>
                </a:cubicBezTo>
                <a:cubicBezTo>
                  <a:pt x="175562" y="1027397"/>
                  <a:pt x="210273" y="1011561"/>
                  <a:pt x="391886" y="1004835"/>
                </a:cubicBezTo>
                <a:cubicBezTo>
                  <a:pt x="649701" y="980281"/>
                  <a:pt x="532424" y="989772"/>
                  <a:pt x="743578" y="974690"/>
                </a:cubicBezTo>
                <a:cubicBezTo>
                  <a:pt x="815325" y="950774"/>
                  <a:pt x="786242" y="966344"/>
                  <a:pt x="834013" y="934496"/>
                </a:cubicBezTo>
                <a:cubicBezTo>
                  <a:pt x="840712" y="924448"/>
                  <a:pt x="845570" y="912890"/>
                  <a:pt x="854110" y="904351"/>
                </a:cubicBezTo>
                <a:cubicBezTo>
                  <a:pt x="862649" y="895812"/>
                  <a:pt x="876303" y="893344"/>
                  <a:pt x="884255" y="884255"/>
                </a:cubicBezTo>
                <a:cubicBezTo>
                  <a:pt x="900160" y="866078"/>
                  <a:pt x="911050" y="844061"/>
                  <a:pt x="924448" y="823964"/>
                </a:cubicBezTo>
                <a:lnTo>
                  <a:pt x="944545" y="793819"/>
                </a:lnTo>
                <a:lnTo>
                  <a:pt x="964642" y="763674"/>
                </a:lnTo>
                <a:cubicBezTo>
                  <a:pt x="967991" y="753626"/>
                  <a:pt x="969953" y="743003"/>
                  <a:pt x="974690" y="733529"/>
                </a:cubicBezTo>
                <a:cubicBezTo>
                  <a:pt x="980091" y="722727"/>
                  <a:pt x="989882" y="714420"/>
                  <a:pt x="994787" y="703384"/>
                </a:cubicBezTo>
                <a:cubicBezTo>
                  <a:pt x="1042618" y="595764"/>
                  <a:pt x="989498" y="681171"/>
                  <a:pt x="1034980" y="612949"/>
                </a:cubicBezTo>
                <a:cubicBezTo>
                  <a:pt x="1058896" y="541202"/>
                  <a:pt x="1043326" y="570285"/>
                  <a:pt x="1075174" y="522514"/>
                </a:cubicBezTo>
                <a:cubicBezTo>
                  <a:pt x="1102908" y="439308"/>
                  <a:pt x="1083518" y="479852"/>
                  <a:pt x="1135464" y="401934"/>
                </a:cubicBezTo>
                <a:cubicBezTo>
                  <a:pt x="1142163" y="391886"/>
                  <a:pt x="1145512" y="378488"/>
                  <a:pt x="1155560" y="371789"/>
                </a:cubicBezTo>
                <a:lnTo>
                  <a:pt x="1215850" y="331595"/>
                </a:lnTo>
                <a:cubicBezTo>
                  <a:pt x="1222549" y="321547"/>
                  <a:pt x="1226858" y="309402"/>
                  <a:pt x="1235947" y="301450"/>
                </a:cubicBezTo>
                <a:cubicBezTo>
                  <a:pt x="1254124" y="285545"/>
                  <a:pt x="1276140" y="274655"/>
                  <a:pt x="1296237" y="261257"/>
                </a:cubicBezTo>
                <a:lnTo>
                  <a:pt x="1356527" y="221063"/>
                </a:lnTo>
                <a:lnTo>
                  <a:pt x="1386672" y="200967"/>
                </a:lnTo>
                <a:lnTo>
                  <a:pt x="1416818" y="180870"/>
                </a:lnTo>
                <a:cubicBezTo>
                  <a:pt x="1473754" y="95463"/>
                  <a:pt x="1379980" y="227755"/>
                  <a:pt x="1497204" y="110531"/>
                </a:cubicBezTo>
                <a:cubicBezTo>
                  <a:pt x="1523214" y="84521"/>
                  <a:pt x="1551581" y="52212"/>
                  <a:pt x="1587639" y="40193"/>
                </a:cubicBezTo>
                <a:lnTo>
                  <a:pt x="1647930" y="20096"/>
                </a:lnTo>
                <a:cubicBezTo>
                  <a:pt x="1657978" y="16747"/>
                  <a:pt x="1667799" y="12617"/>
                  <a:pt x="1678075" y="10048"/>
                </a:cubicBezTo>
                <a:lnTo>
                  <a:pt x="1718268" y="0"/>
                </a:lnTo>
                <a:cubicBezTo>
                  <a:pt x="1798655" y="3349"/>
                  <a:pt x="1879162" y="4513"/>
                  <a:pt x="1959428" y="10048"/>
                </a:cubicBezTo>
                <a:cubicBezTo>
                  <a:pt x="1976467" y="11223"/>
                  <a:pt x="1993193" y="15602"/>
                  <a:pt x="2009670" y="20096"/>
                </a:cubicBezTo>
                <a:cubicBezTo>
                  <a:pt x="2030107" y="25670"/>
                  <a:pt x="2069960" y="40193"/>
                  <a:pt x="2069960" y="40193"/>
                </a:cubicBezTo>
                <a:lnTo>
                  <a:pt x="2371411" y="241160"/>
                </a:lnTo>
                <a:lnTo>
                  <a:pt x="2401556" y="261257"/>
                </a:lnTo>
                <a:cubicBezTo>
                  <a:pt x="2411604" y="267956"/>
                  <a:pt x="2422040" y="274107"/>
                  <a:pt x="2431701" y="281353"/>
                </a:cubicBezTo>
                <a:cubicBezTo>
                  <a:pt x="2445099" y="291402"/>
                  <a:pt x="2457692" y="302623"/>
                  <a:pt x="2471894" y="311499"/>
                </a:cubicBezTo>
                <a:cubicBezTo>
                  <a:pt x="2484596" y="319438"/>
                  <a:pt x="2499082" y="324163"/>
                  <a:pt x="2512088" y="331595"/>
                </a:cubicBezTo>
                <a:cubicBezTo>
                  <a:pt x="2522574" y="337587"/>
                  <a:pt x="2532185" y="344993"/>
                  <a:pt x="2542233" y="351692"/>
                </a:cubicBezTo>
                <a:cubicBezTo>
                  <a:pt x="2548932" y="361740"/>
                  <a:pt x="2556929" y="371035"/>
                  <a:pt x="2562330" y="381837"/>
                </a:cubicBezTo>
                <a:cubicBezTo>
                  <a:pt x="2567067" y="391311"/>
                  <a:pt x="2566503" y="403169"/>
                  <a:pt x="2572378" y="411982"/>
                </a:cubicBezTo>
                <a:cubicBezTo>
                  <a:pt x="2580261" y="423806"/>
                  <a:pt x="2593799" y="430910"/>
                  <a:pt x="2602523" y="442127"/>
                </a:cubicBezTo>
                <a:cubicBezTo>
                  <a:pt x="2617352" y="461192"/>
                  <a:pt x="2625637" y="485338"/>
                  <a:pt x="2642716" y="502417"/>
                </a:cubicBezTo>
                <a:cubicBezTo>
                  <a:pt x="2730785" y="590486"/>
                  <a:pt x="2623010" y="478769"/>
                  <a:pt x="2692958" y="562707"/>
                </a:cubicBezTo>
                <a:cubicBezTo>
                  <a:pt x="2702055" y="573624"/>
                  <a:pt x="2713055" y="582804"/>
                  <a:pt x="2723103" y="592852"/>
                </a:cubicBezTo>
                <a:cubicBezTo>
                  <a:pt x="2726453" y="602900"/>
                  <a:pt x="2728980" y="613261"/>
                  <a:pt x="2733152" y="622997"/>
                </a:cubicBezTo>
                <a:cubicBezTo>
                  <a:pt x="2748453" y="658699"/>
                  <a:pt x="2753159" y="663057"/>
                  <a:pt x="2773345" y="693336"/>
                </a:cubicBezTo>
                <a:cubicBezTo>
                  <a:pt x="2776694" y="703384"/>
                  <a:pt x="2778249" y="714222"/>
                  <a:pt x="2783393" y="723481"/>
                </a:cubicBezTo>
                <a:cubicBezTo>
                  <a:pt x="2795123" y="744595"/>
                  <a:pt x="2823587" y="783771"/>
                  <a:pt x="2823587" y="783771"/>
                </a:cubicBezTo>
                <a:cubicBezTo>
                  <a:pt x="2826936" y="793819"/>
                  <a:pt x="2828898" y="804442"/>
                  <a:pt x="2833635" y="813916"/>
                </a:cubicBezTo>
                <a:cubicBezTo>
                  <a:pt x="2844926" y="836499"/>
                  <a:pt x="2864830" y="858333"/>
                  <a:pt x="2883877" y="874206"/>
                </a:cubicBezTo>
                <a:cubicBezTo>
                  <a:pt x="2893155" y="881937"/>
                  <a:pt x="2904744" y="886572"/>
                  <a:pt x="2914022" y="894303"/>
                </a:cubicBezTo>
                <a:cubicBezTo>
                  <a:pt x="2941064" y="916838"/>
                  <a:pt x="2942238" y="930290"/>
                  <a:pt x="2974312" y="944545"/>
                </a:cubicBezTo>
                <a:cubicBezTo>
                  <a:pt x="3017284" y="963643"/>
                  <a:pt x="3033883" y="963000"/>
                  <a:pt x="3074796" y="974690"/>
                </a:cubicBezTo>
                <a:cubicBezTo>
                  <a:pt x="3084980" y="977600"/>
                  <a:pt x="3094893" y="981389"/>
                  <a:pt x="3104941" y="984738"/>
                </a:cubicBezTo>
                <a:cubicBezTo>
                  <a:pt x="3620751" y="974212"/>
                  <a:pt x="3433153" y="974690"/>
                  <a:pt x="3667648" y="974690"/>
                </a:cubicBezTo>
              </a:path>
            </a:pathLst>
          </a:custGeom>
          <a:noFill/>
          <a:ln w="28575">
            <a:solidFill>
              <a:srgbClr val="F8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1305295" y="3057104"/>
            <a:ext cx="9457898" cy="2401817"/>
          </a:xfrm>
          <a:custGeom>
            <a:avLst/>
            <a:gdLst>
              <a:gd name="connsiteX0" fmla="*/ 0 w 3999244"/>
              <a:gd name="connsiteY0" fmla="*/ 1396721 h 1406769"/>
              <a:gd name="connsiteX1" fmla="*/ 40193 w 3999244"/>
              <a:gd name="connsiteY1" fmla="*/ 1406769 h 1406769"/>
              <a:gd name="connsiteX2" fmla="*/ 110532 w 3999244"/>
              <a:gd name="connsiteY2" fmla="*/ 1396721 h 1406769"/>
              <a:gd name="connsiteX3" fmla="*/ 190919 w 3999244"/>
              <a:gd name="connsiteY3" fmla="*/ 1386673 h 1406769"/>
              <a:gd name="connsiteX4" fmla="*/ 673239 w 3999244"/>
              <a:gd name="connsiteY4" fmla="*/ 1356528 h 1406769"/>
              <a:gd name="connsiteX5" fmla="*/ 713433 w 3999244"/>
              <a:gd name="connsiteY5" fmla="*/ 1346479 h 1406769"/>
              <a:gd name="connsiteX6" fmla="*/ 763675 w 3999244"/>
              <a:gd name="connsiteY6" fmla="*/ 1336431 h 1406769"/>
              <a:gd name="connsiteX7" fmla="*/ 793820 w 3999244"/>
              <a:gd name="connsiteY7" fmla="*/ 1326383 h 1406769"/>
              <a:gd name="connsiteX8" fmla="*/ 823965 w 3999244"/>
              <a:gd name="connsiteY8" fmla="*/ 1306286 h 1406769"/>
              <a:gd name="connsiteX9" fmla="*/ 884255 w 3999244"/>
              <a:gd name="connsiteY9" fmla="*/ 1185706 h 1406769"/>
              <a:gd name="connsiteX10" fmla="*/ 894303 w 3999244"/>
              <a:gd name="connsiteY10" fmla="*/ 1155561 h 1406769"/>
              <a:gd name="connsiteX11" fmla="*/ 904352 w 3999244"/>
              <a:gd name="connsiteY11" fmla="*/ 1115367 h 1406769"/>
              <a:gd name="connsiteX12" fmla="*/ 924448 w 3999244"/>
              <a:gd name="connsiteY12" fmla="*/ 994787 h 1406769"/>
              <a:gd name="connsiteX13" fmla="*/ 934497 w 3999244"/>
              <a:gd name="connsiteY13" fmla="*/ 864158 h 1406769"/>
              <a:gd name="connsiteX14" fmla="*/ 964642 w 3999244"/>
              <a:gd name="connsiteY14" fmla="*/ 763675 h 1406769"/>
              <a:gd name="connsiteX15" fmla="*/ 1004835 w 3999244"/>
              <a:gd name="connsiteY15" fmla="*/ 582805 h 1406769"/>
              <a:gd name="connsiteX16" fmla="*/ 1014883 w 3999244"/>
              <a:gd name="connsiteY16" fmla="*/ 552660 h 1406769"/>
              <a:gd name="connsiteX17" fmla="*/ 1045028 w 3999244"/>
              <a:gd name="connsiteY17" fmla="*/ 542611 h 1406769"/>
              <a:gd name="connsiteX18" fmla="*/ 1075174 w 3999244"/>
              <a:gd name="connsiteY18" fmla="*/ 552660 h 1406769"/>
              <a:gd name="connsiteX19" fmla="*/ 1085222 w 3999244"/>
              <a:gd name="connsiteY19" fmla="*/ 582805 h 1406769"/>
              <a:gd name="connsiteX20" fmla="*/ 1105319 w 3999244"/>
              <a:gd name="connsiteY20" fmla="*/ 612950 h 1406769"/>
              <a:gd name="connsiteX21" fmla="*/ 1135464 w 3999244"/>
              <a:gd name="connsiteY21" fmla="*/ 703385 h 1406769"/>
              <a:gd name="connsiteX22" fmla="*/ 1145512 w 3999244"/>
              <a:gd name="connsiteY22" fmla="*/ 733530 h 1406769"/>
              <a:gd name="connsiteX23" fmla="*/ 1165609 w 3999244"/>
              <a:gd name="connsiteY23" fmla="*/ 834013 h 1406769"/>
              <a:gd name="connsiteX24" fmla="*/ 1205802 w 3999244"/>
              <a:gd name="connsiteY24" fmla="*/ 994787 h 1406769"/>
              <a:gd name="connsiteX25" fmla="*/ 1215850 w 3999244"/>
              <a:gd name="connsiteY25" fmla="*/ 1034980 h 1406769"/>
              <a:gd name="connsiteX26" fmla="*/ 1225899 w 3999244"/>
              <a:gd name="connsiteY26" fmla="*/ 1065125 h 1406769"/>
              <a:gd name="connsiteX27" fmla="*/ 1235947 w 3999244"/>
              <a:gd name="connsiteY27" fmla="*/ 1115367 h 1406769"/>
              <a:gd name="connsiteX28" fmla="*/ 1245996 w 3999244"/>
              <a:gd name="connsiteY28" fmla="*/ 1145512 h 1406769"/>
              <a:gd name="connsiteX29" fmla="*/ 1306286 w 3999244"/>
              <a:gd name="connsiteY29" fmla="*/ 1165609 h 1406769"/>
              <a:gd name="connsiteX30" fmla="*/ 1436914 w 3999244"/>
              <a:gd name="connsiteY30" fmla="*/ 1185706 h 1406769"/>
              <a:gd name="connsiteX31" fmla="*/ 1657978 w 3999244"/>
              <a:gd name="connsiteY31" fmla="*/ 1175657 h 1406769"/>
              <a:gd name="connsiteX32" fmla="*/ 1728316 w 3999244"/>
              <a:gd name="connsiteY32" fmla="*/ 1165609 h 1406769"/>
              <a:gd name="connsiteX33" fmla="*/ 1788607 w 3999244"/>
              <a:gd name="connsiteY33" fmla="*/ 1195754 h 1406769"/>
              <a:gd name="connsiteX34" fmla="*/ 1818752 w 3999244"/>
              <a:gd name="connsiteY34" fmla="*/ 1185706 h 1406769"/>
              <a:gd name="connsiteX35" fmla="*/ 1858945 w 3999244"/>
              <a:gd name="connsiteY35" fmla="*/ 1095271 h 1406769"/>
              <a:gd name="connsiteX36" fmla="*/ 1868993 w 3999244"/>
              <a:gd name="connsiteY36" fmla="*/ 1065125 h 1406769"/>
              <a:gd name="connsiteX37" fmla="*/ 1889090 w 3999244"/>
              <a:gd name="connsiteY37" fmla="*/ 1034980 h 1406769"/>
              <a:gd name="connsiteX38" fmla="*/ 1939332 w 3999244"/>
              <a:gd name="connsiteY38" fmla="*/ 954594 h 1406769"/>
              <a:gd name="connsiteX39" fmla="*/ 1959428 w 3999244"/>
              <a:gd name="connsiteY39" fmla="*/ 984739 h 1406769"/>
              <a:gd name="connsiteX40" fmla="*/ 1979525 w 3999244"/>
              <a:gd name="connsiteY40" fmla="*/ 1045029 h 1406769"/>
              <a:gd name="connsiteX41" fmla="*/ 1999622 w 3999244"/>
              <a:gd name="connsiteY41" fmla="*/ 1075174 h 1406769"/>
              <a:gd name="connsiteX42" fmla="*/ 2049864 w 3999244"/>
              <a:gd name="connsiteY42" fmla="*/ 1165609 h 1406769"/>
              <a:gd name="connsiteX43" fmla="*/ 2110154 w 3999244"/>
              <a:gd name="connsiteY43" fmla="*/ 1185706 h 1406769"/>
              <a:gd name="connsiteX44" fmla="*/ 2190541 w 3999244"/>
              <a:gd name="connsiteY44" fmla="*/ 1175657 h 1406769"/>
              <a:gd name="connsiteX45" fmla="*/ 2210637 w 3999244"/>
              <a:gd name="connsiteY45" fmla="*/ 1145512 h 1406769"/>
              <a:gd name="connsiteX46" fmla="*/ 2240782 w 3999244"/>
              <a:gd name="connsiteY46" fmla="*/ 1125416 h 1406769"/>
              <a:gd name="connsiteX47" fmla="*/ 2301072 w 3999244"/>
              <a:gd name="connsiteY47" fmla="*/ 1165609 h 1406769"/>
              <a:gd name="connsiteX48" fmla="*/ 2321169 w 3999244"/>
              <a:gd name="connsiteY48" fmla="*/ 1195754 h 1406769"/>
              <a:gd name="connsiteX49" fmla="*/ 2351314 w 3999244"/>
              <a:gd name="connsiteY49" fmla="*/ 1205802 h 1406769"/>
              <a:gd name="connsiteX50" fmla="*/ 2512088 w 3999244"/>
              <a:gd name="connsiteY50" fmla="*/ 1195754 h 1406769"/>
              <a:gd name="connsiteX51" fmla="*/ 2572378 w 3999244"/>
              <a:gd name="connsiteY51" fmla="*/ 1175657 h 1406769"/>
              <a:gd name="connsiteX52" fmla="*/ 2652765 w 3999244"/>
              <a:gd name="connsiteY52" fmla="*/ 1185706 h 1406769"/>
              <a:gd name="connsiteX53" fmla="*/ 2682910 w 3999244"/>
              <a:gd name="connsiteY53" fmla="*/ 1175657 h 1406769"/>
              <a:gd name="connsiteX54" fmla="*/ 2692958 w 3999244"/>
              <a:gd name="connsiteY54" fmla="*/ 1045029 h 1406769"/>
              <a:gd name="connsiteX55" fmla="*/ 2723103 w 3999244"/>
              <a:gd name="connsiteY55" fmla="*/ 934497 h 1406769"/>
              <a:gd name="connsiteX56" fmla="*/ 2733152 w 3999244"/>
              <a:gd name="connsiteY56" fmla="*/ 904352 h 1406769"/>
              <a:gd name="connsiteX57" fmla="*/ 2743200 w 3999244"/>
              <a:gd name="connsiteY57" fmla="*/ 874207 h 1406769"/>
              <a:gd name="connsiteX58" fmla="*/ 2753248 w 3999244"/>
              <a:gd name="connsiteY58" fmla="*/ 834013 h 1406769"/>
              <a:gd name="connsiteX59" fmla="*/ 2773345 w 3999244"/>
              <a:gd name="connsiteY59" fmla="*/ 773723 h 1406769"/>
              <a:gd name="connsiteX60" fmla="*/ 2783393 w 3999244"/>
              <a:gd name="connsiteY60" fmla="*/ 743578 h 1406769"/>
              <a:gd name="connsiteX61" fmla="*/ 2793442 w 3999244"/>
              <a:gd name="connsiteY61" fmla="*/ 713433 h 1406769"/>
              <a:gd name="connsiteX62" fmla="*/ 2803490 w 3999244"/>
              <a:gd name="connsiteY62" fmla="*/ 683288 h 1406769"/>
              <a:gd name="connsiteX63" fmla="*/ 2823587 w 3999244"/>
              <a:gd name="connsiteY63" fmla="*/ 653143 h 1406769"/>
              <a:gd name="connsiteX64" fmla="*/ 2853732 w 3999244"/>
              <a:gd name="connsiteY64" fmla="*/ 552660 h 1406769"/>
              <a:gd name="connsiteX65" fmla="*/ 2873828 w 3999244"/>
              <a:gd name="connsiteY65" fmla="*/ 522514 h 1406769"/>
              <a:gd name="connsiteX66" fmla="*/ 2903974 w 3999244"/>
              <a:gd name="connsiteY66" fmla="*/ 462224 h 1406769"/>
              <a:gd name="connsiteX67" fmla="*/ 2944167 w 3999244"/>
              <a:gd name="connsiteY67" fmla="*/ 442128 h 1406769"/>
              <a:gd name="connsiteX68" fmla="*/ 2974312 w 3999244"/>
              <a:gd name="connsiteY68" fmla="*/ 70339 h 1406769"/>
              <a:gd name="connsiteX69" fmla="*/ 3024554 w 3999244"/>
              <a:gd name="connsiteY69" fmla="*/ 0 h 1406769"/>
              <a:gd name="connsiteX70" fmla="*/ 3054699 w 3999244"/>
              <a:gd name="connsiteY70" fmla="*/ 20097 h 1406769"/>
              <a:gd name="connsiteX71" fmla="*/ 3074796 w 3999244"/>
              <a:gd name="connsiteY71" fmla="*/ 80387 h 1406769"/>
              <a:gd name="connsiteX72" fmla="*/ 3084844 w 3999244"/>
              <a:gd name="connsiteY72" fmla="*/ 160774 h 1406769"/>
              <a:gd name="connsiteX73" fmla="*/ 3114989 w 3999244"/>
              <a:gd name="connsiteY73" fmla="*/ 180871 h 1406769"/>
              <a:gd name="connsiteX74" fmla="*/ 3135086 w 3999244"/>
              <a:gd name="connsiteY74" fmla="*/ 211016 h 1406769"/>
              <a:gd name="connsiteX75" fmla="*/ 3145134 w 3999244"/>
              <a:gd name="connsiteY75" fmla="*/ 241161 h 1406769"/>
              <a:gd name="connsiteX76" fmla="*/ 3155182 w 3999244"/>
              <a:gd name="connsiteY76" fmla="*/ 361741 h 1406769"/>
              <a:gd name="connsiteX77" fmla="*/ 3175279 w 3999244"/>
              <a:gd name="connsiteY77" fmla="*/ 391886 h 1406769"/>
              <a:gd name="connsiteX78" fmla="*/ 3235569 w 3999244"/>
              <a:gd name="connsiteY78" fmla="*/ 452176 h 1406769"/>
              <a:gd name="connsiteX79" fmla="*/ 3265714 w 3999244"/>
              <a:gd name="connsiteY79" fmla="*/ 622998 h 1406769"/>
              <a:gd name="connsiteX80" fmla="*/ 3285811 w 3999244"/>
              <a:gd name="connsiteY80" fmla="*/ 783772 h 1406769"/>
              <a:gd name="connsiteX81" fmla="*/ 3295859 w 3999244"/>
              <a:gd name="connsiteY81" fmla="*/ 864158 h 1406769"/>
              <a:gd name="connsiteX82" fmla="*/ 3305908 w 3999244"/>
              <a:gd name="connsiteY82" fmla="*/ 894304 h 1406769"/>
              <a:gd name="connsiteX83" fmla="*/ 3315956 w 3999244"/>
              <a:gd name="connsiteY83" fmla="*/ 934497 h 1406769"/>
              <a:gd name="connsiteX84" fmla="*/ 3336053 w 3999244"/>
              <a:gd name="connsiteY84" fmla="*/ 994787 h 1406769"/>
              <a:gd name="connsiteX85" fmla="*/ 3356149 w 3999244"/>
              <a:gd name="connsiteY85" fmla="*/ 1024932 h 1406769"/>
              <a:gd name="connsiteX86" fmla="*/ 3376246 w 3999244"/>
              <a:gd name="connsiteY86" fmla="*/ 1085222 h 1406769"/>
              <a:gd name="connsiteX87" fmla="*/ 3386294 w 3999244"/>
              <a:gd name="connsiteY87" fmla="*/ 1115367 h 1406769"/>
              <a:gd name="connsiteX88" fmla="*/ 3406391 w 3999244"/>
              <a:gd name="connsiteY88" fmla="*/ 1145512 h 1406769"/>
              <a:gd name="connsiteX89" fmla="*/ 3466681 w 3999244"/>
              <a:gd name="connsiteY89" fmla="*/ 1165609 h 1406769"/>
              <a:gd name="connsiteX90" fmla="*/ 3537020 w 3999244"/>
              <a:gd name="connsiteY90" fmla="*/ 1245996 h 1406769"/>
              <a:gd name="connsiteX91" fmla="*/ 3637503 w 3999244"/>
              <a:gd name="connsiteY91" fmla="*/ 1235947 h 1406769"/>
              <a:gd name="connsiteX92" fmla="*/ 3707842 w 3999244"/>
              <a:gd name="connsiteY92" fmla="*/ 1266093 h 1406769"/>
              <a:gd name="connsiteX93" fmla="*/ 3758083 w 3999244"/>
              <a:gd name="connsiteY93" fmla="*/ 1276141 h 1406769"/>
              <a:gd name="connsiteX94" fmla="*/ 3798277 w 3999244"/>
              <a:gd name="connsiteY94" fmla="*/ 1286189 h 1406769"/>
              <a:gd name="connsiteX95" fmla="*/ 3888712 w 3999244"/>
              <a:gd name="connsiteY95" fmla="*/ 1326383 h 1406769"/>
              <a:gd name="connsiteX96" fmla="*/ 3979147 w 3999244"/>
              <a:gd name="connsiteY96" fmla="*/ 1346479 h 1406769"/>
              <a:gd name="connsiteX97" fmla="*/ 3999244 w 3999244"/>
              <a:gd name="connsiteY97" fmla="*/ 1366576 h 140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999244" h="1406769">
                <a:moveTo>
                  <a:pt x="0" y="1396721"/>
                </a:moveTo>
                <a:cubicBezTo>
                  <a:pt x="13398" y="1400070"/>
                  <a:pt x="26383" y="1406769"/>
                  <a:pt x="40193" y="1406769"/>
                </a:cubicBezTo>
                <a:cubicBezTo>
                  <a:pt x="63877" y="1406769"/>
                  <a:pt x="87055" y="1399851"/>
                  <a:pt x="110532" y="1396721"/>
                </a:cubicBezTo>
                <a:cubicBezTo>
                  <a:pt x="137299" y="1393152"/>
                  <a:pt x="164013" y="1388979"/>
                  <a:pt x="190919" y="1386673"/>
                </a:cubicBezTo>
                <a:cubicBezTo>
                  <a:pt x="428109" y="1366342"/>
                  <a:pt x="452668" y="1367031"/>
                  <a:pt x="673239" y="1356528"/>
                </a:cubicBezTo>
                <a:cubicBezTo>
                  <a:pt x="686637" y="1353178"/>
                  <a:pt x="699951" y="1349475"/>
                  <a:pt x="713433" y="1346479"/>
                </a:cubicBezTo>
                <a:cubicBezTo>
                  <a:pt x="730105" y="1342774"/>
                  <a:pt x="747106" y="1340573"/>
                  <a:pt x="763675" y="1336431"/>
                </a:cubicBezTo>
                <a:cubicBezTo>
                  <a:pt x="773951" y="1333862"/>
                  <a:pt x="783772" y="1329732"/>
                  <a:pt x="793820" y="1326383"/>
                </a:cubicBezTo>
                <a:cubicBezTo>
                  <a:pt x="803868" y="1319684"/>
                  <a:pt x="816013" y="1315375"/>
                  <a:pt x="823965" y="1306286"/>
                </a:cubicBezTo>
                <a:cubicBezTo>
                  <a:pt x="865918" y="1258339"/>
                  <a:pt x="865282" y="1242625"/>
                  <a:pt x="884255" y="1185706"/>
                </a:cubicBezTo>
                <a:cubicBezTo>
                  <a:pt x="887604" y="1175658"/>
                  <a:pt x="891734" y="1165837"/>
                  <a:pt x="894303" y="1155561"/>
                </a:cubicBezTo>
                <a:cubicBezTo>
                  <a:pt x="897653" y="1142163"/>
                  <a:pt x="901356" y="1128849"/>
                  <a:pt x="904352" y="1115367"/>
                </a:cubicBezTo>
                <a:cubicBezTo>
                  <a:pt x="912807" y="1077322"/>
                  <a:pt x="920635" y="1032913"/>
                  <a:pt x="924448" y="994787"/>
                </a:cubicBezTo>
                <a:cubicBezTo>
                  <a:pt x="928794" y="951332"/>
                  <a:pt x="929394" y="907531"/>
                  <a:pt x="934497" y="864158"/>
                </a:cubicBezTo>
                <a:cubicBezTo>
                  <a:pt x="939273" y="823564"/>
                  <a:pt x="956146" y="806156"/>
                  <a:pt x="964642" y="763675"/>
                </a:cubicBezTo>
                <a:cubicBezTo>
                  <a:pt x="972609" y="723839"/>
                  <a:pt x="990641" y="625390"/>
                  <a:pt x="1004835" y="582805"/>
                </a:cubicBezTo>
                <a:cubicBezTo>
                  <a:pt x="1008184" y="572757"/>
                  <a:pt x="1007394" y="560150"/>
                  <a:pt x="1014883" y="552660"/>
                </a:cubicBezTo>
                <a:cubicBezTo>
                  <a:pt x="1022373" y="545170"/>
                  <a:pt x="1034980" y="545961"/>
                  <a:pt x="1045028" y="542611"/>
                </a:cubicBezTo>
                <a:cubicBezTo>
                  <a:pt x="1055077" y="545961"/>
                  <a:pt x="1067684" y="545170"/>
                  <a:pt x="1075174" y="552660"/>
                </a:cubicBezTo>
                <a:cubicBezTo>
                  <a:pt x="1082664" y="560150"/>
                  <a:pt x="1080485" y="573331"/>
                  <a:pt x="1085222" y="582805"/>
                </a:cubicBezTo>
                <a:cubicBezTo>
                  <a:pt x="1090623" y="593607"/>
                  <a:pt x="1098620" y="602902"/>
                  <a:pt x="1105319" y="612950"/>
                </a:cubicBezTo>
                <a:lnTo>
                  <a:pt x="1135464" y="703385"/>
                </a:lnTo>
                <a:cubicBezTo>
                  <a:pt x="1138813" y="713433"/>
                  <a:pt x="1143435" y="723144"/>
                  <a:pt x="1145512" y="733530"/>
                </a:cubicBezTo>
                <a:cubicBezTo>
                  <a:pt x="1152211" y="767024"/>
                  <a:pt x="1157325" y="800875"/>
                  <a:pt x="1165609" y="834013"/>
                </a:cubicBezTo>
                <a:lnTo>
                  <a:pt x="1205802" y="994787"/>
                </a:lnTo>
                <a:cubicBezTo>
                  <a:pt x="1209151" y="1008185"/>
                  <a:pt x="1211483" y="1021879"/>
                  <a:pt x="1215850" y="1034980"/>
                </a:cubicBezTo>
                <a:cubicBezTo>
                  <a:pt x="1219200" y="1045028"/>
                  <a:pt x="1223330" y="1054849"/>
                  <a:pt x="1225899" y="1065125"/>
                </a:cubicBezTo>
                <a:cubicBezTo>
                  <a:pt x="1230041" y="1081694"/>
                  <a:pt x="1231805" y="1098798"/>
                  <a:pt x="1235947" y="1115367"/>
                </a:cubicBezTo>
                <a:cubicBezTo>
                  <a:pt x="1238516" y="1125643"/>
                  <a:pt x="1237377" y="1139356"/>
                  <a:pt x="1245996" y="1145512"/>
                </a:cubicBezTo>
                <a:cubicBezTo>
                  <a:pt x="1263234" y="1157825"/>
                  <a:pt x="1286189" y="1158910"/>
                  <a:pt x="1306286" y="1165609"/>
                </a:cubicBezTo>
                <a:cubicBezTo>
                  <a:pt x="1368362" y="1186301"/>
                  <a:pt x="1325901" y="1174604"/>
                  <a:pt x="1436914" y="1185706"/>
                </a:cubicBezTo>
                <a:cubicBezTo>
                  <a:pt x="1510602" y="1182356"/>
                  <a:pt x="1584739" y="1184446"/>
                  <a:pt x="1657978" y="1175657"/>
                </a:cubicBezTo>
                <a:cubicBezTo>
                  <a:pt x="1761128" y="1163279"/>
                  <a:pt x="1606063" y="1135046"/>
                  <a:pt x="1728316" y="1165609"/>
                </a:cubicBezTo>
                <a:cubicBezTo>
                  <a:pt x="1743559" y="1175771"/>
                  <a:pt x="1767804" y="1195754"/>
                  <a:pt x="1788607" y="1195754"/>
                </a:cubicBezTo>
                <a:cubicBezTo>
                  <a:pt x="1799199" y="1195754"/>
                  <a:pt x="1808704" y="1189055"/>
                  <a:pt x="1818752" y="1185706"/>
                </a:cubicBezTo>
                <a:cubicBezTo>
                  <a:pt x="1850598" y="1137936"/>
                  <a:pt x="1835030" y="1167016"/>
                  <a:pt x="1858945" y="1095271"/>
                </a:cubicBezTo>
                <a:cubicBezTo>
                  <a:pt x="1862295" y="1085222"/>
                  <a:pt x="1863117" y="1073938"/>
                  <a:pt x="1868993" y="1065125"/>
                </a:cubicBezTo>
                <a:lnTo>
                  <a:pt x="1889090" y="1034980"/>
                </a:lnTo>
                <a:cubicBezTo>
                  <a:pt x="1913006" y="963233"/>
                  <a:pt x="1891561" y="986440"/>
                  <a:pt x="1939332" y="954594"/>
                </a:cubicBezTo>
                <a:cubicBezTo>
                  <a:pt x="1946031" y="964642"/>
                  <a:pt x="1954523" y="973703"/>
                  <a:pt x="1959428" y="984739"/>
                </a:cubicBezTo>
                <a:cubicBezTo>
                  <a:pt x="1968031" y="1004097"/>
                  <a:pt x="1967774" y="1027403"/>
                  <a:pt x="1979525" y="1045029"/>
                </a:cubicBezTo>
                <a:lnTo>
                  <a:pt x="1999622" y="1075174"/>
                </a:lnTo>
                <a:cubicBezTo>
                  <a:pt x="2008470" y="1101718"/>
                  <a:pt x="2023949" y="1156970"/>
                  <a:pt x="2049864" y="1165609"/>
                </a:cubicBezTo>
                <a:lnTo>
                  <a:pt x="2110154" y="1185706"/>
                </a:lnTo>
                <a:cubicBezTo>
                  <a:pt x="2136950" y="1182356"/>
                  <a:pt x="2165468" y="1185686"/>
                  <a:pt x="2190541" y="1175657"/>
                </a:cubicBezTo>
                <a:cubicBezTo>
                  <a:pt x="2201754" y="1171172"/>
                  <a:pt x="2202098" y="1154051"/>
                  <a:pt x="2210637" y="1145512"/>
                </a:cubicBezTo>
                <a:cubicBezTo>
                  <a:pt x="2219176" y="1136973"/>
                  <a:pt x="2230734" y="1132115"/>
                  <a:pt x="2240782" y="1125416"/>
                </a:cubicBezTo>
                <a:cubicBezTo>
                  <a:pt x="2277935" y="1137800"/>
                  <a:pt x="2272122" y="1130869"/>
                  <a:pt x="2301072" y="1165609"/>
                </a:cubicBezTo>
                <a:cubicBezTo>
                  <a:pt x="2308803" y="1174887"/>
                  <a:pt x="2311739" y="1188210"/>
                  <a:pt x="2321169" y="1195754"/>
                </a:cubicBezTo>
                <a:cubicBezTo>
                  <a:pt x="2329440" y="1202371"/>
                  <a:pt x="2341266" y="1202453"/>
                  <a:pt x="2351314" y="1205802"/>
                </a:cubicBezTo>
                <a:cubicBezTo>
                  <a:pt x="2404905" y="1202453"/>
                  <a:pt x="2458884" y="1203009"/>
                  <a:pt x="2512088" y="1195754"/>
                </a:cubicBezTo>
                <a:cubicBezTo>
                  <a:pt x="2533078" y="1192892"/>
                  <a:pt x="2572378" y="1175657"/>
                  <a:pt x="2572378" y="1175657"/>
                </a:cubicBezTo>
                <a:cubicBezTo>
                  <a:pt x="2599174" y="1179007"/>
                  <a:pt x="2625761" y="1185706"/>
                  <a:pt x="2652765" y="1185706"/>
                </a:cubicBezTo>
                <a:cubicBezTo>
                  <a:pt x="2663357" y="1185706"/>
                  <a:pt x="2680000" y="1185841"/>
                  <a:pt x="2682910" y="1175657"/>
                </a:cubicBezTo>
                <a:cubicBezTo>
                  <a:pt x="2694907" y="1133666"/>
                  <a:pt x="2688135" y="1088433"/>
                  <a:pt x="2692958" y="1045029"/>
                </a:cubicBezTo>
                <a:cubicBezTo>
                  <a:pt x="2697692" y="1002427"/>
                  <a:pt x="2709352" y="975749"/>
                  <a:pt x="2723103" y="934497"/>
                </a:cubicBezTo>
                <a:lnTo>
                  <a:pt x="2733152" y="904352"/>
                </a:lnTo>
                <a:cubicBezTo>
                  <a:pt x="2736501" y="894304"/>
                  <a:pt x="2740631" y="884483"/>
                  <a:pt x="2743200" y="874207"/>
                </a:cubicBezTo>
                <a:cubicBezTo>
                  <a:pt x="2746549" y="860809"/>
                  <a:pt x="2749280" y="847241"/>
                  <a:pt x="2753248" y="834013"/>
                </a:cubicBezTo>
                <a:cubicBezTo>
                  <a:pt x="2759335" y="813723"/>
                  <a:pt x="2766646" y="793820"/>
                  <a:pt x="2773345" y="773723"/>
                </a:cubicBezTo>
                <a:lnTo>
                  <a:pt x="2783393" y="743578"/>
                </a:lnTo>
                <a:lnTo>
                  <a:pt x="2793442" y="713433"/>
                </a:lnTo>
                <a:cubicBezTo>
                  <a:pt x="2796791" y="703385"/>
                  <a:pt x="2797615" y="692101"/>
                  <a:pt x="2803490" y="683288"/>
                </a:cubicBezTo>
                <a:lnTo>
                  <a:pt x="2823587" y="653143"/>
                </a:lnTo>
                <a:cubicBezTo>
                  <a:pt x="2829205" y="630672"/>
                  <a:pt x="2843945" y="567342"/>
                  <a:pt x="2853732" y="552660"/>
                </a:cubicBezTo>
                <a:cubicBezTo>
                  <a:pt x="2860431" y="542611"/>
                  <a:pt x="2868427" y="533316"/>
                  <a:pt x="2873828" y="522514"/>
                </a:cubicBezTo>
                <a:cubicBezTo>
                  <a:pt x="2886564" y="497042"/>
                  <a:pt x="2879292" y="482792"/>
                  <a:pt x="2903974" y="462224"/>
                </a:cubicBezTo>
                <a:cubicBezTo>
                  <a:pt x="2915481" y="452635"/>
                  <a:pt x="2930769" y="448827"/>
                  <a:pt x="2944167" y="442128"/>
                </a:cubicBezTo>
                <a:cubicBezTo>
                  <a:pt x="2949257" y="294514"/>
                  <a:pt x="2932321" y="196309"/>
                  <a:pt x="2974312" y="70339"/>
                </a:cubicBezTo>
                <a:cubicBezTo>
                  <a:pt x="2997759" y="1"/>
                  <a:pt x="2974312" y="16748"/>
                  <a:pt x="3024554" y="0"/>
                </a:cubicBezTo>
                <a:cubicBezTo>
                  <a:pt x="3034602" y="6699"/>
                  <a:pt x="3048298" y="9856"/>
                  <a:pt x="3054699" y="20097"/>
                </a:cubicBezTo>
                <a:cubicBezTo>
                  <a:pt x="3065926" y="38061"/>
                  <a:pt x="3074796" y="80387"/>
                  <a:pt x="3074796" y="80387"/>
                </a:cubicBezTo>
                <a:cubicBezTo>
                  <a:pt x="3078145" y="107183"/>
                  <a:pt x="3074815" y="135701"/>
                  <a:pt x="3084844" y="160774"/>
                </a:cubicBezTo>
                <a:cubicBezTo>
                  <a:pt x="3089329" y="171987"/>
                  <a:pt x="3106450" y="172332"/>
                  <a:pt x="3114989" y="180871"/>
                </a:cubicBezTo>
                <a:cubicBezTo>
                  <a:pt x="3123528" y="189410"/>
                  <a:pt x="3128387" y="200968"/>
                  <a:pt x="3135086" y="211016"/>
                </a:cubicBezTo>
                <a:cubicBezTo>
                  <a:pt x="3138435" y="221064"/>
                  <a:pt x="3143734" y="230662"/>
                  <a:pt x="3145134" y="241161"/>
                </a:cubicBezTo>
                <a:cubicBezTo>
                  <a:pt x="3150464" y="281140"/>
                  <a:pt x="3147272" y="322192"/>
                  <a:pt x="3155182" y="361741"/>
                </a:cubicBezTo>
                <a:cubicBezTo>
                  <a:pt x="3157550" y="373583"/>
                  <a:pt x="3167256" y="382860"/>
                  <a:pt x="3175279" y="391886"/>
                </a:cubicBezTo>
                <a:cubicBezTo>
                  <a:pt x="3194161" y="413128"/>
                  <a:pt x="3235569" y="452176"/>
                  <a:pt x="3235569" y="452176"/>
                </a:cubicBezTo>
                <a:cubicBezTo>
                  <a:pt x="3268345" y="550501"/>
                  <a:pt x="3252038" y="486238"/>
                  <a:pt x="3265714" y="622998"/>
                </a:cubicBezTo>
                <a:cubicBezTo>
                  <a:pt x="3276982" y="735677"/>
                  <a:pt x="3272564" y="684419"/>
                  <a:pt x="3285811" y="783772"/>
                </a:cubicBezTo>
                <a:cubicBezTo>
                  <a:pt x="3289380" y="810539"/>
                  <a:pt x="3291028" y="837590"/>
                  <a:pt x="3295859" y="864158"/>
                </a:cubicBezTo>
                <a:cubicBezTo>
                  <a:pt x="3297754" y="874579"/>
                  <a:pt x="3302998" y="884119"/>
                  <a:pt x="3305908" y="894304"/>
                </a:cubicBezTo>
                <a:cubicBezTo>
                  <a:pt x="3309702" y="907583"/>
                  <a:pt x="3311988" y="921269"/>
                  <a:pt x="3315956" y="934497"/>
                </a:cubicBezTo>
                <a:cubicBezTo>
                  <a:pt x="3322043" y="954787"/>
                  <a:pt x="3324303" y="977161"/>
                  <a:pt x="3336053" y="994787"/>
                </a:cubicBezTo>
                <a:cubicBezTo>
                  <a:pt x="3342752" y="1004835"/>
                  <a:pt x="3351244" y="1013896"/>
                  <a:pt x="3356149" y="1024932"/>
                </a:cubicBezTo>
                <a:cubicBezTo>
                  <a:pt x="3364752" y="1044290"/>
                  <a:pt x="3369547" y="1065125"/>
                  <a:pt x="3376246" y="1085222"/>
                </a:cubicBezTo>
                <a:cubicBezTo>
                  <a:pt x="3379595" y="1095270"/>
                  <a:pt x="3380419" y="1106554"/>
                  <a:pt x="3386294" y="1115367"/>
                </a:cubicBezTo>
                <a:cubicBezTo>
                  <a:pt x="3392993" y="1125415"/>
                  <a:pt x="3396150" y="1139111"/>
                  <a:pt x="3406391" y="1145512"/>
                </a:cubicBezTo>
                <a:cubicBezTo>
                  <a:pt x="3424355" y="1156739"/>
                  <a:pt x="3466681" y="1165609"/>
                  <a:pt x="3466681" y="1165609"/>
                </a:cubicBezTo>
                <a:cubicBezTo>
                  <a:pt x="3513574" y="1235947"/>
                  <a:pt x="3486778" y="1212501"/>
                  <a:pt x="3537020" y="1245996"/>
                </a:cubicBezTo>
                <a:cubicBezTo>
                  <a:pt x="3570514" y="1242646"/>
                  <a:pt x="3603842" y="1235947"/>
                  <a:pt x="3637503" y="1235947"/>
                </a:cubicBezTo>
                <a:cubicBezTo>
                  <a:pt x="3691838" y="1235947"/>
                  <a:pt x="3664086" y="1249684"/>
                  <a:pt x="3707842" y="1266093"/>
                </a:cubicBezTo>
                <a:cubicBezTo>
                  <a:pt x="3723833" y="1272090"/>
                  <a:pt x="3741411" y="1272436"/>
                  <a:pt x="3758083" y="1276141"/>
                </a:cubicBezTo>
                <a:cubicBezTo>
                  <a:pt x="3771564" y="1279137"/>
                  <a:pt x="3784879" y="1282840"/>
                  <a:pt x="3798277" y="1286189"/>
                </a:cubicBezTo>
                <a:cubicBezTo>
                  <a:pt x="3832413" y="1308947"/>
                  <a:pt x="3840882" y="1318412"/>
                  <a:pt x="3888712" y="1326383"/>
                </a:cubicBezTo>
                <a:cubicBezTo>
                  <a:pt x="3900886" y="1328412"/>
                  <a:pt x="3960119" y="1335063"/>
                  <a:pt x="3979147" y="1346479"/>
                </a:cubicBezTo>
                <a:cubicBezTo>
                  <a:pt x="3987271" y="1351353"/>
                  <a:pt x="3992545" y="1359877"/>
                  <a:pt x="3999244" y="1366576"/>
                </a:cubicBezTo>
              </a:path>
            </a:pathLst>
          </a:custGeom>
          <a:noFill/>
          <a:ln w="28575">
            <a:solidFill>
              <a:srgbClr val="5D8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7377F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287823" y="5876928"/>
            <a:ext cx="112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solidFill>
                  <a:srgbClr val="F832FF"/>
                </a:solidFill>
                <a:latin typeface="Jenna Sue" charset="0"/>
                <a:ea typeface="Jenna Sue" charset="0"/>
                <a:cs typeface="Jenna Sue" charset="0"/>
              </a:rPr>
              <a:t>production</a:t>
            </a:r>
            <a:endParaRPr lang="de-DE" sz="2800" dirty="0">
              <a:solidFill>
                <a:srgbClr val="F832FF"/>
              </a:solidFill>
              <a:latin typeface="Jenna Sue" charset="0"/>
              <a:ea typeface="Jenna Sue" charset="0"/>
              <a:cs typeface="Jenna Sue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170848" y="5876057"/>
            <a:ext cx="141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solidFill>
                  <a:srgbClr val="5D8BC8"/>
                </a:solidFill>
                <a:latin typeface="Jenna Sue" charset="0"/>
                <a:ea typeface="Jenna Sue" charset="0"/>
                <a:cs typeface="Jenna Sue" charset="0"/>
              </a:rPr>
              <a:t>consumption</a:t>
            </a:r>
            <a:endParaRPr lang="de-DE" sz="2800" dirty="0">
              <a:solidFill>
                <a:srgbClr val="5D8BC8"/>
              </a:solidFill>
              <a:latin typeface="Jenna Sue" charset="0"/>
              <a:ea typeface="Jenna Sue" charset="0"/>
              <a:cs typeface="Jenna Sue" charset="0"/>
            </a:endParaRPr>
          </a:p>
        </p:txBody>
      </p:sp>
      <p:sp>
        <p:nvSpPr>
          <p:cNvPr id="24" name="Freihandform 23"/>
          <p:cNvSpPr/>
          <p:nvPr/>
        </p:nvSpPr>
        <p:spPr>
          <a:xfrm>
            <a:off x="3763389" y="4664829"/>
            <a:ext cx="4793756" cy="803334"/>
          </a:xfrm>
          <a:custGeom>
            <a:avLst/>
            <a:gdLst>
              <a:gd name="connsiteX0" fmla="*/ 73975 w 1855114"/>
              <a:gd name="connsiteY0" fmla="*/ 221063 h 394097"/>
              <a:gd name="connsiteX1" fmla="*/ 43830 w 1855114"/>
              <a:gd name="connsiteY1" fmla="*/ 271305 h 394097"/>
              <a:gd name="connsiteX2" fmla="*/ 13685 w 1855114"/>
              <a:gd name="connsiteY2" fmla="*/ 301450 h 394097"/>
              <a:gd name="connsiteX3" fmla="*/ 3637 w 1855114"/>
              <a:gd name="connsiteY3" fmla="*/ 331595 h 394097"/>
              <a:gd name="connsiteX4" fmla="*/ 63927 w 1855114"/>
              <a:gd name="connsiteY4" fmla="*/ 291402 h 394097"/>
              <a:gd name="connsiteX5" fmla="*/ 124217 w 1855114"/>
              <a:gd name="connsiteY5" fmla="*/ 261257 h 394097"/>
              <a:gd name="connsiteX6" fmla="*/ 154362 w 1855114"/>
              <a:gd name="connsiteY6" fmla="*/ 251208 h 394097"/>
              <a:gd name="connsiteX7" fmla="*/ 144314 w 1855114"/>
              <a:gd name="connsiteY7" fmla="*/ 301450 h 394097"/>
              <a:gd name="connsiteX8" fmla="*/ 84024 w 1855114"/>
              <a:gd name="connsiteY8" fmla="*/ 351692 h 394097"/>
              <a:gd name="connsiteX9" fmla="*/ 73975 w 1855114"/>
              <a:gd name="connsiteY9" fmla="*/ 381837 h 394097"/>
              <a:gd name="connsiteX10" fmla="*/ 154362 w 1855114"/>
              <a:gd name="connsiteY10" fmla="*/ 361740 h 394097"/>
              <a:gd name="connsiteX11" fmla="*/ 214652 w 1855114"/>
              <a:gd name="connsiteY11" fmla="*/ 341644 h 394097"/>
              <a:gd name="connsiteX12" fmla="*/ 295039 w 1855114"/>
              <a:gd name="connsiteY12" fmla="*/ 311499 h 394097"/>
              <a:gd name="connsiteX13" fmla="*/ 325184 w 1855114"/>
              <a:gd name="connsiteY13" fmla="*/ 291402 h 394097"/>
              <a:gd name="connsiteX14" fmla="*/ 385474 w 1855114"/>
              <a:gd name="connsiteY14" fmla="*/ 261257 h 394097"/>
              <a:gd name="connsiteX15" fmla="*/ 335233 w 1855114"/>
              <a:gd name="connsiteY15" fmla="*/ 361740 h 394097"/>
              <a:gd name="connsiteX16" fmla="*/ 305087 w 1855114"/>
              <a:gd name="connsiteY16" fmla="*/ 381837 h 394097"/>
              <a:gd name="connsiteX17" fmla="*/ 355329 w 1855114"/>
              <a:gd name="connsiteY17" fmla="*/ 371789 h 394097"/>
              <a:gd name="connsiteX18" fmla="*/ 415619 w 1855114"/>
              <a:gd name="connsiteY18" fmla="*/ 351692 h 394097"/>
              <a:gd name="connsiteX19" fmla="*/ 445764 w 1855114"/>
              <a:gd name="connsiteY19" fmla="*/ 331595 h 394097"/>
              <a:gd name="connsiteX20" fmla="*/ 516103 w 1855114"/>
              <a:gd name="connsiteY20" fmla="*/ 311499 h 394097"/>
              <a:gd name="connsiteX21" fmla="*/ 506054 w 1855114"/>
              <a:gd name="connsiteY21" fmla="*/ 351692 h 394097"/>
              <a:gd name="connsiteX22" fmla="*/ 546248 w 1855114"/>
              <a:gd name="connsiteY22" fmla="*/ 341644 h 394097"/>
              <a:gd name="connsiteX23" fmla="*/ 616586 w 1855114"/>
              <a:gd name="connsiteY23" fmla="*/ 301450 h 394097"/>
              <a:gd name="connsiteX24" fmla="*/ 646731 w 1855114"/>
              <a:gd name="connsiteY24" fmla="*/ 271305 h 394097"/>
              <a:gd name="connsiteX25" fmla="*/ 676876 w 1855114"/>
              <a:gd name="connsiteY25" fmla="*/ 261257 h 394097"/>
              <a:gd name="connsiteX26" fmla="*/ 676876 w 1855114"/>
              <a:gd name="connsiteY26" fmla="*/ 331595 h 394097"/>
              <a:gd name="connsiteX27" fmla="*/ 666828 w 1855114"/>
              <a:gd name="connsiteY27" fmla="*/ 361740 h 394097"/>
              <a:gd name="connsiteX28" fmla="*/ 727118 w 1855114"/>
              <a:gd name="connsiteY28" fmla="*/ 351692 h 394097"/>
              <a:gd name="connsiteX29" fmla="*/ 757263 w 1855114"/>
              <a:gd name="connsiteY29" fmla="*/ 331595 h 394097"/>
              <a:gd name="connsiteX30" fmla="*/ 817553 w 1855114"/>
              <a:gd name="connsiteY30" fmla="*/ 311499 h 394097"/>
              <a:gd name="connsiteX31" fmla="*/ 807505 w 1855114"/>
              <a:gd name="connsiteY31" fmla="*/ 361740 h 394097"/>
              <a:gd name="connsiteX32" fmla="*/ 797457 w 1855114"/>
              <a:gd name="connsiteY32" fmla="*/ 391885 h 394097"/>
              <a:gd name="connsiteX33" fmla="*/ 807505 w 1855114"/>
              <a:gd name="connsiteY33" fmla="*/ 231112 h 394097"/>
              <a:gd name="connsiteX34" fmla="*/ 777360 w 1855114"/>
              <a:gd name="connsiteY34" fmla="*/ 211015 h 394097"/>
              <a:gd name="connsiteX35" fmla="*/ 767312 w 1855114"/>
              <a:gd name="connsiteY35" fmla="*/ 241160 h 394097"/>
              <a:gd name="connsiteX36" fmla="*/ 747215 w 1855114"/>
              <a:gd name="connsiteY36" fmla="*/ 271305 h 394097"/>
              <a:gd name="connsiteX37" fmla="*/ 897940 w 1855114"/>
              <a:gd name="connsiteY37" fmla="*/ 301450 h 394097"/>
              <a:gd name="connsiteX38" fmla="*/ 907989 w 1855114"/>
              <a:gd name="connsiteY38" fmla="*/ 331595 h 394097"/>
              <a:gd name="connsiteX39" fmla="*/ 918037 w 1855114"/>
              <a:gd name="connsiteY39" fmla="*/ 371789 h 394097"/>
              <a:gd name="connsiteX40" fmla="*/ 948182 w 1855114"/>
              <a:gd name="connsiteY40" fmla="*/ 351692 h 394097"/>
              <a:gd name="connsiteX41" fmla="*/ 1018520 w 1855114"/>
              <a:gd name="connsiteY41" fmla="*/ 321547 h 394097"/>
              <a:gd name="connsiteX42" fmla="*/ 1008472 w 1855114"/>
              <a:gd name="connsiteY42" fmla="*/ 351692 h 394097"/>
              <a:gd name="connsiteX43" fmla="*/ 988375 w 1855114"/>
              <a:gd name="connsiteY43" fmla="*/ 381837 h 394097"/>
              <a:gd name="connsiteX44" fmla="*/ 1028569 w 1855114"/>
              <a:gd name="connsiteY44" fmla="*/ 351692 h 394097"/>
              <a:gd name="connsiteX45" fmla="*/ 1068762 w 1855114"/>
              <a:gd name="connsiteY45" fmla="*/ 331595 h 394097"/>
              <a:gd name="connsiteX46" fmla="*/ 1159197 w 1855114"/>
              <a:gd name="connsiteY46" fmla="*/ 281353 h 394097"/>
              <a:gd name="connsiteX47" fmla="*/ 1149149 w 1855114"/>
              <a:gd name="connsiteY47" fmla="*/ 361740 h 394097"/>
              <a:gd name="connsiteX48" fmla="*/ 1179294 w 1855114"/>
              <a:gd name="connsiteY48" fmla="*/ 371789 h 394097"/>
              <a:gd name="connsiteX49" fmla="*/ 1239584 w 1855114"/>
              <a:gd name="connsiteY49" fmla="*/ 331595 h 394097"/>
              <a:gd name="connsiteX50" fmla="*/ 1259681 w 1855114"/>
              <a:gd name="connsiteY50" fmla="*/ 361740 h 394097"/>
              <a:gd name="connsiteX51" fmla="*/ 1289826 w 1855114"/>
              <a:gd name="connsiteY51" fmla="*/ 381837 h 394097"/>
              <a:gd name="connsiteX52" fmla="*/ 1360164 w 1855114"/>
              <a:gd name="connsiteY52" fmla="*/ 341644 h 394097"/>
              <a:gd name="connsiteX53" fmla="*/ 1420454 w 1855114"/>
              <a:gd name="connsiteY53" fmla="*/ 311499 h 394097"/>
              <a:gd name="connsiteX54" fmla="*/ 1430503 w 1855114"/>
              <a:gd name="connsiteY54" fmla="*/ 361740 h 394097"/>
              <a:gd name="connsiteX55" fmla="*/ 1460648 w 1855114"/>
              <a:gd name="connsiteY55" fmla="*/ 351692 h 394097"/>
              <a:gd name="connsiteX56" fmla="*/ 1520938 w 1855114"/>
              <a:gd name="connsiteY56" fmla="*/ 321547 h 394097"/>
              <a:gd name="connsiteX57" fmla="*/ 1561131 w 1855114"/>
              <a:gd name="connsiteY57" fmla="*/ 331595 h 394097"/>
              <a:gd name="connsiteX58" fmla="*/ 1591276 w 1855114"/>
              <a:gd name="connsiteY58" fmla="*/ 351692 h 394097"/>
              <a:gd name="connsiteX59" fmla="*/ 1621422 w 1855114"/>
              <a:gd name="connsiteY59" fmla="*/ 331595 h 394097"/>
              <a:gd name="connsiteX60" fmla="*/ 1691760 w 1855114"/>
              <a:gd name="connsiteY60" fmla="*/ 311499 h 394097"/>
              <a:gd name="connsiteX61" fmla="*/ 1721905 w 1855114"/>
              <a:gd name="connsiteY61" fmla="*/ 301450 h 394097"/>
              <a:gd name="connsiteX62" fmla="*/ 1711857 w 1855114"/>
              <a:gd name="connsiteY62" fmla="*/ 351692 h 394097"/>
              <a:gd name="connsiteX63" fmla="*/ 1782195 w 1855114"/>
              <a:gd name="connsiteY63" fmla="*/ 331595 h 394097"/>
              <a:gd name="connsiteX64" fmla="*/ 1822389 w 1855114"/>
              <a:gd name="connsiteY64" fmla="*/ 311499 h 394097"/>
              <a:gd name="connsiteX65" fmla="*/ 1852534 w 1855114"/>
              <a:gd name="connsiteY65" fmla="*/ 291402 h 394097"/>
              <a:gd name="connsiteX66" fmla="*/ 1782195 w 1855114"/>
              <a:gd name="connsiteY66" fmla="*/ 301450 h 394097"/>
              <a:gd name="connsiteX67" fmla="*/ 1661615 w 1855114"/>
              <a:gd name="connsiteY67" fmla="*/ 281353 h 394097"/>
              <a:gd name="connsiteX68" fmla="*/ 1621422 w 1855114"/>
              <a:gd name="connsiteY68" fmla="*/ 221063 h 394097"/>
              <a:gd name="connsiteX69" fmla="*/ 1631470 w 1855114"/>
              <a:gd name="connsiteY69" fmla="*/ 140677 h 394097"/>
              <a:gd name="connsiteX70" fmla="*/ 1611373 w 1855114"/>
              <a:gd name="connsiteY70" fmla="*/ 180870 h 394097"/>
              <a:gd name="connsiteX71" fmla="*/ 1591276 w 1855114"/>
              <a:gd name="connsiteY71" fmla="*/ 211015 h 394097"/>
              <a:gd name="connsiteX72" fmla="*/ 1561131 w 1855114"/>
              <a:gd name="connsiteY72" fmla="*/ 241160 h 394097"/>
              <a:gd name="connsiteX73" fmla="*/ 1591276 w 1855114"/>
              <a:gd name="connsiteY73" fmla="*/ 221063 h 394097"/>
              <a:gd name="connsiteX74" fmla="*/ 1641518 w 1855114"/>
              <a:gd name="connsiteY74" fmla="*/ 180870 h 394097"/>
              <a:gd name="connsiteX75" fmla="*/ 1701808 w 1855114"/>
              <a:gd name="connsiteY75" fmla="*/ 120580 h 394097"/>
              <a:gd name="connsiteX76" fmla="*/ 1691760 w 1855114"/>
              <a:gd name="connsiteY76" fmla="*/ 80386 h 394097"/>
              <a:gd name="connsiteX77" fmla="*/ 1651567 w 1855114"/>
              <a:gd name="connsiteY77" fmla="*/ 50241 h 394097"/>
              <a:gd name="connsiteX78" fmla="*/ 1591276 w 1855114"/>
              <a:gd name="connsiteY78" fmla="*/ 0 h 394097"/>
              <a:gd name="connsiteX79" fmla="*/ 1541035 w 1855114"/>
              <a:gd name="connsiteY79" fmla="*/ 90435 h 394097"/>
              <a:gd name="connsiteX80" fmla="*/ 1581228 w 1855114"/>
              <a:gd name="connsiteY80" fmla="*/ 100483 h 394097"/>
              <a:gd name="connsiteX81" fmla="*/ 1691760 w 1855114"/>
              <a:gd name="connsiteY81" fmla="*/ 110531 h 394097"/>
              <a:gd name="connsiteX82" fmla="*/ 1711857 w 1855114"/>
              <a:gd name="connsiteY82" fmla="*/ 140677 h 394097"/>
              <a:gd name="connsiteX83" fmla="*/ 1721905 w 1855114"/>
              <a:gd name="connsiteY83" fmla="*/ 281353 h 394097"/>
              <a:gd name="connsiteX84" fmla="*/ 1782195 w 1855114"/>
              <a:gd name="connsiteY84" fmla="*/ 321547 h 39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55114" h="394097">
                <a:moveTo>
                  <a:pt x="73975" y="221063"/>
                </a:moveTo>
                <a:cubicBezTo>
                  <a:pt x="63927" y="237810"/>
                  <a:pt x="55548" y="255681"/>
                  <a:pt x="43830" y="271305"/>
                </a:cubicBezTo>
                <a:cubicBezTo>
                  <a:pt x="35304" y="282673"/>
                  <a:pt x="21568" y="289626"/>
                  <a:pt x="13685" y="301450"/>
                </a:cubicBezTo>
                <a:cubicBezTo>
                  <a:pt x="7810" y="310263"/>
                  <a:pt x="-6749" y="333672"/>
                  <a:pt x="3637" y="331595"/>
                </a:cubicBezTo>
                <a:cubicBezTo>
                  <a:pt x="27321" y="326858"/>
                  <a:pt x="41013" y="299040"/>
                  <a:pt x="63927" y="291402"/>
                </a:cubicBezTo>
                <a:cubicBezTo>
                  <a:pt x="139698" y="266143"/>
                  <a:pt x="46301" y="300215"/>
                  <a:pt x="124217" y="261257"/>
                </a:cubicBezTo>
                <a:cubicBezTo>
                  <a:pt x="133691" y="256520"/>
                  <a:pt x="144314" y="254558"/>
                  <a:pt x="154362" y="251208"/>
                </a:cubicBezTo>
                <a:cubicBezTo>
                  <a:pt x="151013" y="267955"/>
                  <a:pt x="151952" y="286174"/>
                  <a:pt x="144314" y="301450"/>
                </a:cubicBezTo>
                <a:cubicBezTo>
                  <a:pt x="134643" y="320792"/>
                  <a:pt x="101336" y="340151"/>
                  <a:pt x="84024" y="351692"/>
                </a:cubicBezTo>
                <a:cubicBezTo>
                  <a:pt x="80674" y="361740"/>
                  <a:pt x="63490" y="380339"/>
                  <a:pt x="73975" y="381837"/>
                </a:cubicBezTo>
                <a:cubicBezTo>
                  <a:pt x="101318" y="385743"/>
                  <a:pt x="128159" y="370474"/>
                  <a:pt x="154362" y="361740"/>
                </a:cubicBezTo>
                <a:cubicBezTo>
                  <a:pt x="174459" y="355041"/>
                  <a:pt x="194983" y="349511"/>
                  <a:pt x="214652" y="341644"/>
                </a:cubicBezTo>
                <a:cubicBezTo>
                  <a:pt x="274728" y="317613"/>
                  <a:pt x="247782" y="327251"/>
                  <a:pt x="295039" y="311499"/>
                </a:cubicBezTo>
                <a:cubicBezTo>
                  <a:pt x="305087" y="304800"/>
                  <a:pt x="314382" y="296803"/>
                  <a:pt x="325184" y="291402"/>
                </a:cubicBezTo>
                <a:cubicBezTo>
                  <a:pt x="408396" y="249795"/>
                  <a:pt x="299074" y="318855"/>
                  <a:pt x="385474" y="261257"/>
                </a:cubicBezTo>
                <a:cubicBezTo>
                  <a:pt x="376408" y="297520"/>
                  <a:pt x="371123" y="337814"/>
                  <a:pt x="335233" y="361740"/>
                </a:cubicBezTo>
                <a:cubicBezTo>
                  <a:pt x="325184" y="368439"/>
                  <a:pt x="294285" y="376436"/>
                  <a:pt x="305087" y="381837"/>
                </a:cubicBezTo>
                <a:cubicBezTo>
                  <a:pt x="320363" y="389476"/>
                  <a:pt x="338852" y="376283"/>
                  <a:pt x="355329" y="371789"/>
                </a:cubicBezTo>
                <a:cubicBezTo>
                  <a:pt x="375766" y="366215"/>
                  <a:pt x="415619" y="351692"/>
                  <a:pt x="415619" y="351692"/>
                </a:cubicBezTo>
                <a:cubicBezTo>
                  <a:pt x="425667" y="344993"/>
                  <a:pt x="434962" y="336996"/>
                  <a:pt x="445764" y="331595"/>
                </a:cubicBezTo>
                <a:cubicBezTo>
                  <a:pt x="460179" y="324387"/>
                  <a:pt x="503226" y="314718"/>
                  <a:pt x="516103" y="311499"/>
                </a:cubicBezTo>
                <a:cubicBezTo>
                  <a:pt x="512753" y="324897"/>
                  <a:pt x="496289" y="341927"/>
                  <a:pt x="506054" y="351692"/>
                </a:cubicBezTo>
                <a:cubicBezTo>
                  <a:pt x="515819" y="361457"/>
                  <a:pt x="533317" y="346493"/>
                  <a:pt x="546248" y="341644"/>
                </a:cubicBezTo>
                <a:cubicBezTo>
                  <a:pt x="564117" y="334943"/>
                  <a:pt x="600685" y="314701"/>
                  <a:pt x="616586" y="301450"/>
                </a:cubicBezTo>
                <a:cubicBezTo>
                  <a:pt x="627503" y="292353"/>
                  <a:pt x="634907" y="279188"/>
                  <a:pt x="646731" y="271305"/>
                </a:cubicBezTo>
                <a:cubicBezTo>
                  <a:pt x="655544" y="265430"/>
                  <a:pt x="666828" y="264606"/>
                  <a:pt x="676876" y="261257"/>
                </a:cubicBezTo>
                <a:cubicBezTo>
                  <a:pt x="690548" y="302271"/>
                  <a:pt x="690464" y="284037"/>
                  <a:pt x="676876" y="331595"/>
                </a:cubicBezTo>
                <a:cubicBezTo>
                  <a:pt x="673966" y="341779"/>
                  <a:pt x="656994" y="357806"/>
                  <a:pt x="666828" y="361740"/>
                </a:cubicBezTo>
                <a:cubicBezTo>
                  <a:pt x="685745" y="369307"/>
                  <a:pt x="707021" y="355041"/>
                  <a:pt x="727118" y="351692"/>
                </a:cubicBezTo>
                <a:cubicBezTo>
                  <a:pt x="737166" y="344993"/>
                  <a:pt x="746227" y="336500"/>
                  <a:pt x="757263" y="331595"/>
                </a:cubicBezTo>
                <a:cubicBezTo>
                  <a:pt x="776621" y="322992"/>
                  <a:pt x="817553" y="311499"/>
                  <a:pt x="817553" y="311499"/>
                </a:cubicBezTo>
                <a:cubicBezTo>
                  <a:pt x="814204" y="328246"/>
                  <a:pt x="811647" y="345171"/>
                  <a:pt x="807505" y="361740"/>
                </a:cubicBezTo>
                <a:cubicBezTo>
                  <a:pt x="804936" y="372016"/>
                  <a:pt x="797457" y="402477"/>
                  <a:pt x="797457" y="391885"/>
                </a:cubicBezTo>
                <a:cubicBezTo>
                  <a:pt x="797457" y="338189"/>
                  <a:pt x="804156" y="284703"/>
                  <a:pt x="807505" y="231112"/>
                </a:cubicBezTo>
                <a:cubicBezTo>
                  <a:pt x="797457" y="224413"/>
                  <a:pt x="789076" y="208086"/>
                  <a:pt x="777360" y="211015"/>
                </a:cubicBezTo>
                <a:cubicBezTo>
                  <a:pt x="767084" y="213584"/>
                  <a:pt x="772049" y="231686"/>
                  <a:pt x="767312" y="241160"/>
                </a:cubicBezTo>
                <a:cubicBezTo>
                  <a:pt x="761911" y="251962"/>
                  <a:pt x="753914" y="261257"/>
                  <a:pt x="747215" y="271305"/>
                </a:cubicBezTo>
                <a:cubicBezTo>
                  <a:pt x="878243" y="293143"/>
                  <a:pt x="829138" y="278517"/>
                  <a:pt x="897940" y="301450"/>
                </a:cubicBezTo>
                <a:cubicBezTo>
                  <a:pt x="901290" y="311498"/>
                  <a:pt x="905079" y="321411"/>
                  <a:pt x="907989" y="331595"/>
                </a:cubicBezTo>
                <a:cubicBezTo>
                  <a:pt x="911783" y="344874"/>
                  <a:pt x="905685" y="365613"/>
                  <a:pt x="918037" y="371789"/>
                </a:cubicBezTo>
                <a:cubicBezTo>
                  <a:pt x="928839" y="377190"/>
                  <a:pt x="937697" y="357684"/>
                  <a:pt x="948182" y="351692"/>
                </a:cubicBezTo>
                <a:cubicBezTo>
                  <a:pt x="982950" y="331824"/>
                  <a:pt x="984699" y="332820"/>
                  <a:pt x="1018520" y="321547"/>
                </a:cubicBezTo>
                <a:cubicBezTo>
                  <a:pt x="1015171" y="331595"/>
                  <a:pt x="1013209" y="342218"/>
                  <a:pt x="1008472" y="351692"/>
                </a:cubicBezTo>
                <a:cubicBezTo>
                  <a:pt x="1003071" y="362494"/>
                  <a:pt x="976298" y="381837"/>
                  <a:pt x="988375" y="381837"/>
                </a:cubicBezTo>
                <a:cubicBezTo>
                  <a:pt x="1005122" y="381837"/>
                  <a:pt x="1014367" y="360568"/>
                  <a:pt x="1028569" y="351692"/>
                </a:cubicBezTo>
                <a:cubicBezTo>
                  <a:pt x="1041271" y="343753"/>
                  <a:pt x="1055918" y="339302"/>
                  <a:pt x="1068762" y="331595"/>
                </a:cubicBezTo>
                <a:cubicBezTo>
                  <a:pt x="1155140" y="279768"/>
                  <a:pt x="1098563" y="301566"/>
                  <a:pt x="1159197" y="281353"/>
                </a:cubicBezTo>
                <a:cubicBezTo>
                  <a:pt x="1155848" y="308149"/>
                  <a:pt x="1143291" y="335379"/>
                  <a:pt x="1149149" y="361740"/>
                </a:cubicBezTo>
                <a:cubicBezTo>
                  <a:pt x="1151447" y="372080"/>
                  <a:pt x="1169246" y="375138"/>
                  <a:pt x="1179294" y="371789"/>
                </a:cubicBezTo>
                <a:cubicBezTo>
                  <a:pt x="1202208" y="364151"/>
                  <a:pt x="1239584" y="331595"/>
                  <a:pt x="1239584" y="331595"/>
                </a:cubicBezTo>
                <a:cubicBezTo>
                  <a:pt x="1246283" y="341643"/>
                  <a:pt x="1257695" y="349828"/>
                  <a:pt x="1259681" y="361740"/>
                </a:cubicBezTo>
                <a:cubicBezTo>
                  <a:pt x="1266024" y="399797"/>
                  <a:pt x="1212292" y="401220"/>
                  <a:pt x="1289826" y="381837"/>
                </a:cubicBezTo>
                <a:cubicBezTo>
                  <a:pt x="1320103" y="361652"/>
                  <a:pt x="1324464" y="356944"/>
                  <a:pt x="1360164" y="341644"/>
                </a:cubicBezTo>
                <a:cubicBezTo>
                  <a:pt x="1418405" y="316684"/>
                  <a:pt x="1362525" y="350117"/>
                  <a:pt x="1420454" y="311499"/>
                </a:cubicBezTo>
                <a:cubicBezTo>
                  <a:pt x="1423804" y="328246"/>
                  <a:pt x="1418426" y="349664"/>
                  <a:pt x="1430503" y="361740"/>
                </a:cubicBezTo>
                <a:cubicBezTo>
                  <a:pt x="1437993" y="369229"/>
                  <a:pt x="1451174" y="356429"/>
                  <a:pt x="1460648" y="351692"/>
                </a:cubicBezTo>
                <a:cubicBezTo>
                  <a:pt x="1538564" y="312734"/>
                  <a:pt x="1445168" y="346803"/>
                  <a:pt x="1520938" y="321547"/>
                </a:cubicBezTo>
                <a:cubicBezTo>
                  <a:pt x="1574332" y="285950"/>
                  <a:pt x="1534603" y="298434"/>
                  <a:pt x="1561131" y="331595"/>
                </a:cubicBezTo>
                <a:cubicBezTo>
                  <a:pt x="1568675" y="341025"/>
                  <a:pt x="1581228" y="344993"/>
                  <a:pt x="1591276" y="351692"/>
                </a:cubicBezTo>
                <a:cubicBezTo>
                  <a:pt x="1601325" y="344993"/>
                  <a:pt x="1610620" y="336996"/>
                  <a:pt x="1621422" y="331595"/>
                </a:cubicBezTo>
                <a:cubicBezTo>
                  <a:pt x="1637483" y="323564"/>
                  <a:pt x="1676736" y="315792"/>
                  <a:pt x="1691760" y="311499"/>
                </a:cubicBezTo>
                <a:cubicBezTo>
                  <a:pt x="1701944" y="308589"/>
                  <a:pt x="1711857" y="304800"/>
                  <a:pt x="1721905" y="301450"/>
                </a:cubicBezTo>
                <a:cubicBezTo>
                  <a:pt x="1718556" y="318197"/>
                  <a:pt x="1696581" y="344054"/>
                  <a:pt x="1711857" y="351692"/>
                </a:cubicBezTo>
                <a:cubicBezTo>
                  <a:pt x="1733667" y="362597"/>
                  <a:pt x="1759279" y="339928"/>
                  <a:pt x="1782195" y="331595"/>
                </a:cubicBezTo>
                <a:cubicBezTo>
                  <a:pt x="1796272" y="326476"/>
                  <a:pt x="1809383" y="318931"/>
                  <a:pt x="1822389" y="311499"/>
                </a:cubicBezTo>
                <a:cubicBezTo>
                  <a:pt x="1832875" y="305507"/>
                  <a:pt x="1864250" y="294331"/>
                  <a:pt x="1852534" y="291402"/>
                </a:cubicBezTo>
                <a:cubicBezTo>
                  <a:pt x="1829557" y="285657"/>
                  <a:pt x="1805641" y="298101"/>
                  <a:pt x="1782195" y="301450"/>
                </a:cubicBezTo>
                <a:cubicBezTo>
                  <a:pt x="1742002" y="294751"/>
                  <a:pt x="1698061" y="299576"/>
                  <a:pt x="1661615" y="281353"/>
                </a:cubicBezTo>
                <a:cubicBezTo>
                  <a:pt x="1640012" y="270551"/>
                  <a:pt x="1621422" y="221063"/>
                  <a:pt x="1621422" y="221063"/>
                </a:cubicBezTo>
                <a:cubicBezTo>
                  <a:pt x="1624771" y="194268"/>
                  <a:pt x="1638020" y="166874"/>
                  <a:pt x="1631470" y="140677"/>
                </a:cubicBezTo>
                <a:cubicBezTo>
                  <a:pt x="1627837" y="126145"/>
                  <a:pt x="1618805" y="167865"/>
                  <a:pt x="1611373" y="180870"/>
                </a:cubicBezTo>
                <a:cubicBezTo>
                  <a:pt x="1605381" y="191355"/>
                  <a:pt x="1599007" y="201737"/>
                  <a:pt x="1591276" y="211015"/>
                </a:cubicBezTo>
                <a:cubicBezTo>
                  <a:pt x="1582179" y="221932"/>
                  <a:pt x="1561131" y="226950"/>
                  <a:pt x="1561131" y="241160"/>
                </a:cubicBezTo>
                <a:cubicBezTo>
                  <a:pt x="1561131" y="253237"/>
                  <a:pt x="1581615" y="228309"/>
                  <a:pt x="1591276" y="221063"/>
                </a:cubicBezTo>
                <a:cubicBezTo>
                  <a:pt x="1608434" y="208195"/>
                  <a:pt x="1625649" y="195297"/>
                  <a:pt x="1641518" y="180870"/>
                </a:cubicBezTo>
                <a:cubicBezTo>
                  <a:pt x="1662548" y="161752"/>
                  <a:pt x="1701808" y="120580"/>
                  <a:pt x="1701808" y="120580"/>
                </a:cubicBezTo>
                <a:cubicBezTo>
                  <a:pt x="1698459" y="107182"/>
                  <a:pt x="1699787" y="91624"/>
                  <a:pt x="1691760" y="80386"/>
                </a:cubicBezTo>
                <a:cubicBezTo>
                  <a:pt x="1682026" y="66758"/>
                  <a:pt x="1664282" y="61140"/>
                  <a:pt x="1651567" y="50241"/>
                </a:cubicBezTo>
                <a:cubicBezTo>
                  <a:pt x="1583877" y="-7779"/>
                  <a:pt x="1657896" y="44410"/>
                  <a:pt x="1591276" y="0"/>
                </a:cubicBezTo>
                <a:cubicBezTo>
                  <a:pt x="1545208" y="69103"/>
                  <a:pt x="1558721" y="37376"/>
                  <a:pt x="1541035" y="90435"/>
                </a:cubicBezTo>
                <a:cubicBezTo>
                  <a:pt x="1554433" y="93784"/>
                  <a:pt x="1567539" y="98658"/>
                  <a:pt x="1581228" y="100483"/>
                </a:cubicBezTo>
                <a:cubicBezTo>
                  <a:pt x="1617899" y="105372"/>
                  <a:pt x="1656400" y="99651"/>
                  <a:pt x="1691760" y="110531"/>
                </a:cubicBezTo>
                <a:cubicBezTo>
                  <a:pt x="1703303" y="114083"/>
                  <a:pt x="1705158" y="130628"/>
                  <a:pt x="1711857" y="140677"/>
                </a:cubicBezTo>
                <a:cubicBezTo>
                  <a:pt x="1715206" y="187569"/>
                  <a:pt x="1704866" y="237538"/>
                  <a:pt x="1721905" y="281353"/>
                </a:cubicBezTo>
                <a:cubicBezTo>
                  <a:pt x="1730659" y="303864"/>
                  <a:pt x="1782195" y="321547"/>
                  <a:pt x="1782195" y="321547"/>
                </a:cubicBezTo>
              </a:path>
            </a:pathLst>
          </a:custGeom>
          <a:noFill/>
          <a:ln w="28575">
            <a:solidFill>
              <a:srgbClr val="19FCB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6581762" y="5876057"/>
            <a:ext cx="1802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19FCBE"/>
                </a:solidFill>
                <a:latin typeface="Jenna Sue" charset="0"/>
                <a:ea typeface="Jenna Sue" charset="0"/>
                <a:cs typeface="Jenna Sue" charset="0"/>
              </a:rPr>
              <a:t>s</a:t>
            </a:r>
            <a:r>
              <a:rPr lang="de-DE" sz="2800" dirty="0" err="1" smtClean="0">
                <a:solidFill>
                  <a:srgbClr val="19FCBE"/>
                </a:solidFill>
                <a:latin typeface="Jenna Sue" charset="0"/>
                <a:ea typeface="Jenna Sue" charset="0"/>
                <a:cs typeface="Jenna Sue" charset="0"/>
              </a:rPr>
              <a:t>elf-consumption</a:t>
            </a:r>
            <a:endParaRPr lang="de-DE" sz="2800" dirty="0">
              <a:solidFill>
                <a:srgbClr val="19FCBE"/>
              </a:solidFill>
              <a:latin typeface="Jenna Sue" charset="0"/>
              <a:ea typeface="Jenna Sue" charset="0"/>
              <a:cs typeface="Jenna Sue" charset="0"/>
            </a:endParaRPr>
          </a:p>
        </p:txBody>
      </p:sp>
      <p:sp>
        <p:nvSpPr>
          <p:cNvPr id="26" name="Freihandform 25"/>
          <p:cNvSpPr/>
          <p:nvPr/>
        </p:nvSpPr>
        <p:spPr>
          <a:xfrm>
            <a:off x="8187430" y="3488852"/>
            <a:ext cx="1120373" cy="1802499"/>
          </a:xfrm>
          <a:custGeom>
            <a:avLst/>
            <a:gdLst>
              <a:gd name="connsiteX0" fmla="*/ 80387 w 391886"/>
              <a:gd name="connsiteY0" fmla="*/ 0 h 1055742"/>
              <a:gd name="connsiteX1" fmla="*/ 120580 w 391886"/>
              <a:gd name="connsiteY1" fmla="*/ 30145 h 1055742"/>
              <a:gd name="connsiteX2" fmla="*/ 140677 w 391886"/>
              <a:gd name="connsiteY2" fmla="*/ 100484 h 1055742"/>
              <a:gd name="connsiteX3" fmla="*/ 150725 w 391886"/>
              <a:gd name="connsiteY3" fmla="*/ 190919 h 1055742"/>
              <a:gd name="connsiteX4" fmla="*/ 160774 w 391886"/>
              <a:gd name="connsiteY4" fmla="*/ 160774 h 1055742"/>
              <a:gd name="connsiteX5" fmla="*/ 170822 w 391886"/>
              <a:gd name="connsiteY5" fmla="*/ 190919 h 1055742"/>
              <a:gd name="connsiteX6" fmla="*/ 120580 w 391886"/>
              <a:gd name="connsiteY6" fmla="*/ 241161 h 1055742"/>
              <a:gd name="connsiteX7" fmla="*/ 100484 w 391886"/>
              <a:gd name="connsiteY7" fmla="*/ 211016 h 1055742"/>
              <a:gd name="connsiteX8" fmla="*/ 50242 w 391886"/>
              <a:gd name="connsiteY8" fmla="*/ 371789 h 1055742"/>
              <a:gd name="connsiteX9" fmla="*/ 30145 w 391886"/>
              <a:gd name="connsiteY9" fmla="*/ 401934 h 1055742"/>
              <a:gd name="connsiteX10" fmla="*/ 40193 w 391886"/>
              <a:gd name="connsiteY10" fmla="*/ 371789 h 1055742"/>
              <a:gd name="connsiteX11" fmla="*/ 10048 w 391886"/>
              <a:gd name="connsiteY11" fmla="*/ 401934 h 1055742"/>
              <a:gd name="connsiteX12" fmla="*/ 40193 w 391886"/>
              <a:gd name="connsiteY12" fmla="*/ 351692 h 1055742"/>
              <a:gd name="connsiteX13" fmla="*/ 80387 w 391886"/>
              <a:gd name="connsiteY13" fmla="*/ 291402 h 1055742"/>
              <a:gd name="connsiteX14" fmla="*/ 100484 w 391886"/>
              <a:gd name="connsiteY14" fmla="*/ 321547 h 1055742"/>
              <a:gd name="connsiteX15" fmla="*/ 80387 w 391886"/>
              <a:gd name="connsiteY15" fmla="*/ 371789 h 1055742"/>
              <a:gd name="connsiteX16" fmla="*/ 70338 w 391886"/>
              <a:gd name="connsiteY16" fmla="*/ 422031 h 1055742"/>
              <a:gd name="connsiteX17" fmla="*/ 50242 w 391886"/>
              <a:gd name="connsiteY17" fmla="*/ 462224 h 1055742"/>
              <a:gd name="connsiteX18" fmla="*/ 40193 w 391886"/>
              <a:gd name="connsiteY18" fmla="*/ 492369 h 1055742"/>
              <a:gd name="connsiteX19" fmla="*/ 10048 w 391886"/>
              <a:gd name="connsiteY19" fmla="*/ 572756 h 1055742"/>
              <a:gd name="connsiteX20" fmla="*/ 0 w 391886"/>
              <a:gd name="connsiteY20" fmla="*/ 602901 h 1055742"/>
              <a:gd name="connsiteX21" fmla="*/ 50242 w 391886"/>
              <a:gd name="connsiteY21" fmla="*/ 522514 h 1055742"/>
              <a:gd name="connsiteX22" fmla="*/ 60290 w 391886"/>
              <a:gd name="connsiteY22" fmla="*/ 492369 h 1055742"/>
              <a:gd name="connsiteX23" fmla="*/ 120580 w 391886"/>
              <a:gd name="connsiteY23" fmla="*/ 442128 h 1055742"/>
              <a:gd name="connsiteX24" fmla="*/ 90435 w 391886"/>
              <a:gd name="connsiteY24" fmla="*/ 622998 h 1055742"/>
              <a:gd name="connsiteX25" fmla="*/ 100484 w 391886"/>
              <a:gd name="connsiteY25" fmla="*/ 592853 h 1055742"/>
              <a:gd name="connsiteX26" fmla="*/ 120580 w 391886"/>
              <a:gd name="connsiteY26" fmla="*/ 552660 h 1055742"/>
              <a:gd name="connsiteX27" fmla="*/ 150725 w 391886"/>
              <a:gd name="connsiteY27" fmla="*/ 512466 h 1055742"/>
              <a:gd name="connsiteX28" fmla="*/ 190919 w 391886"/>
              <a:gd name="connsiteY28" fmla="*/ 452176 h 1055742"/>
              <a:gd name="connsiteX29" fmla="*/ 200967 w 391886"/>
              <a:gd name="connsiteY29" fmla="*/ 482321 h 1055742"/>
              <a:gd name="connsiteX30" fmla="*/ 180870 w 391886"/>
              <a:gd name="connsiteY30" fmla="*/ 622998 h 1055742"/>
              <a:gd name="connsiteX31" fmla="*/ 170822 w 391886"/>
              <a:gd name="connsiteY31" fmla="*/ 653143 h 1055742"/>
              <a:gd name="connsiteX32" fmla="*/ 160774 w 391886"/>
              <a:gd name="connsiteY32" fmla="*/ 703385 h 1055742"/>
              <a:gd name="connsiteX33" fmla="*/ 150725 w 391886"/>
              <a:gd name="connsiteY33" fmla="*/ 733530 h 1055742"/>
              <a:gd name="connsiteX34" fmla="*/ 140677 w 391886"/>
              <a:gd name="connsiteY34" fmla="*/ 773723 h 1055742"/>
              <a:gd name="connsiteX35" fmla="*/ 130629 w 391886"/>
              <a:gd name="connsiteY35" fmla="*/ 803868 h 1055742"/>
              <a:gd name="connsiteX36" fmla="*/ 150725 w 391886"/>
              <a:gd name="connsiteY36" fmla="*/ 763675 h 1055742"/>
              <a:gd name="connsiteX37" fmla="*/ 180870 w 391886"/>
              <a:gd name="connsiteY37" fmla="*/ 733530 h 1055742"/>
              <a:gd name="connsiteX38" fmla="*/ 200967 w 391886"/>
              <a:gd name="connsiteY38" fmla="*/ 703385 h 1055742"/>
              <a:gd name="connsiteX39" fmla="*/ 221064 w 391886"/>
              <a:gd name="connsiteY39" fmla="*/ 733530 h 1055742"/>
              <a:gd name="connsiteX40" fmla="*/ 231112 w 391886"/>
              <a:gd name="connsiteY40" fmla="*/ 894303 h 1055742"/>
              <a:gd name="connsiteX41" fmla="*/ 281354 w 391886"/>
              <a:gd name="connsiteY41" fmla="*/ 884255 h 1055742"/>
              <a:gd name="connsiteX42" fmla="*/ 311499 w 391886"/>
              <a:gd name="connsiteY42" fmla="*/ 854110 h 1055742"/>
              <a:gd name="connsiteX43" fmla="*/ 321547 w 391886"/>
              <a:gd name="connsiteY43" fmla="*/ 884255 h 1055742"/>
              <a:gd name="connsiteX44" fmla="*/ 341644 w 391886"/>
              <a:gd name="connsiteY44" fmla="*/ 1004835 h 1055742"/>
              <a:gd name="connsiteX45" fmla="*/ 381837 w 391886"/>
              <a:gd name="connsiteY45" fmla="*/ 1055077 h 1055742"/>
              <a:gd name="connsiteX46" fmla="*/ 391886 w 391886"/>
              <a:gd name="connsiteY46" fmla="*/ 1055077 h 105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91886" h="1055742">
                <a:moveTo>
                  <a:pt x="80387" y="0"/>
                </a:moveTo>
                <a:cubicBezTo>
                  <a:pt x="93785" y="10048"/>
                  <a:pt x="109859" y="17280"/>
                  <a:pt x="120580" y="30145"/>
                </a:cubicBezTo>
                <a:cubicBezTo>
                  <a:pt x="125730" y="36325"/>
                  <a:pt x="140142" y="98343"/>
                  <a:pt x="140677" y="100484"/>
                </a:cubicBezTo>
                <a:cubicBezTo>
                  <a:pt x="144026" y="130629"/>
                  <a:pt x="141134" y="162145"/>
                  <a:pt x="150725" y="190919"/>
                </a:cubicBezTo>
                <a:cubicBezTo>
                  <a:pt x="154075" y="200967"/>
                  <a:pt x="150182" y="160774"/>
                  <a:pt x="160774" y="160774"/>
                </a:cubicBezTo>
                <a:cubicBezTo>
                  <a:pt x="171366" y="160774"/>
                  <a:pt x="167473" y="180871"/>
                  <a:pt x="170822" y="190919"/>
                </a:cubicBezTo>
                <a:cubicBezTo>
                  <a:pt x="164517" y="200376"/>
                  <a:pt x="140282" y="245101"/>
                  <a:pt x="120580" y="241161"/>
                </a:cubicBezTo>
                <a:cubicBezTo>
                  <a:pt x="108738" y="238793"/>
                  <a:pt x="107183" y="221064"/>
                  <a:pt x="100484" y="211016"/>
                </a:cubicBezTo>
                <a:cubicBezTo>
                  <a:pt x="78578" y="298638"/>
                  <a:pt x="84573" y="311709"/>
                  <a:pt x="50242" y="371789"/>
                </a:cubicBezTo>
                <a:cubicBezTo>
                  <a:pt x="44250" y="382274"/>
                  <a:pt x="36844" y="391886"/>
                  <a:pt x="30145" y="401934"/>
                </a:cubicBezTo>
                <a:cubicBezTo>
                  <a:pt x="33494" y="391886"/>
                  <a:pt x="50785" y="371789"/>
                  <a:pt x="40193" y="371789"/>
                </a:cubicBezTo>
                <a:cubicBezTo>
                  <a:pt x="25983" y="371789"/>
                  <a:pt x="10048" y="416144"/>
                  <a:pt x="10048" y="401934"/>
                </a:cubicBezTo>
                <a:cubicBezTo>
                  <a:pt x="10048" y="382403"/>
                  <a:pt x="29707" y="368169"/>
                  <a:pt x="40193" y="351692"/>
                </a:cubicBezTo>
                <a:cubicBezTo>
                  <a:pt x="53160" y="331315"/>
                  <a:pt x="80387" y="291402"/>
                  <a:pt x="80387" y="291402"/>
                </a:cubicBezTo>
                <a:cubicBezTo>
                  <a:pt x="87086" y="301450"/>
                  <a:pt x="100484" y="309470"/>
                  <a:pt x="100484" y="321547"/>
                </a:cubicBezTo>
                <a:cubicBezTo>
                  <a:pt x="100484" y="339584"/>
                  <a:pt x="85570" y="354512"/>
                  <a:pt x="80387" y="371789"/>
                </a:cubicBezTo>
                <a:cubicBezTo>
                  <a:pt x="75479" y="388148"/>
                  <a:pt x="75739" y="405828"/>
                  <a:pt x="70338" y="422031"/>
                </a:cubicBezTo>
                <a:cubicBezTo>
                  <a:pt x="65601" y="436241"/>
                  <a:pt x="56143" y="448456"/>
                  <a:pt x="50242" y="462224"/>
                </a:cubicBezTo>
                <a:cubicBezTo>
                  <a:pt x="46070" y="471960"/>
                  <a:pt x="43103" y="482185"/>
                  <a:pt x="40193" y="492369"/>
                </a:cubicBezTo>
                <a:cubicBezTo>
                  <a:pt x="13725" y="585008"/>
                  <a:pt x="50191" y="479089"/>
                  <a:pt x="10048" y="572756"/>
                </a:cubicBezTo>
                <a:cubicBezTo>
                  <a:pt x="5876" y="582491"/>
                  <a:pt x="0" y="613493"/>
                  <a:pt x="0" y="602901"/>
                </a:cubicBezTo>
                <a:cubicBezTo>
                  <a:pt x="0" y="558969"/>
                  <a:pt x="20374" y="552382"/>
                  <a:pt x="50242" y="522514"/>
                </a:cubicBezTo>
                <a:cubicBezTo>
                  <a:pt x="53591" y="512466"/>
                  <a:pt x="54415" y="501182"/>
                  <a:pt x="60290" y="492369"/>
                </a:cubicBezTo>
                <a:cubicBezTo>
                  <a:pt x="75764" y="469158"/>
                  <a:pt x="98336" y="456957"/>
                  <a:pt x="120580" y="442128"/>
                </a:cubicBezTo>
                <a:cubicBezTo>
                  <a:pt x="108772" y="583831"/>
                  <a:pt x="123287" y="524439"/>
                  <a:pt x="90435" y="622998"/>
                </a:cubicBezTo>
                <a:cubicBezTo>
                  <a:pt x="87086" y="633046"/>
                  <a:pt x="95747" y="602327"/>
                  <a:pt x="100484" y="592853"/>
                </a:cubicBezTo>
                <a:cubicBezTo>
                  <a:pt x="107183" y="579455"/>
                  <a:pt x="112641" y="565362"/>
                  <a:pt x="120580" y="552660"/>
                </a:cubicBezTo>
                <a:cubicBezTo>
                  <a:pt x="129456" y="538458"/>
                  <a:pt x="141121" y="526186"/>
                  <a:pt x="150725" y="512466"/>
                </a:cubicBezTo>
                <a:cubicBezTo>
                  <a:pt x="164576" y="492679"/>
                  <a:pt x="190919" y="452176"/>
                  <a:pt x="190919" y="452176"/>
                </a:cubicBezTo>
                <a:cubicBezTo>
                  <a:pt x="194268" y="462224"/>
                  <a:pt x="200967" y="471729"/>
                  <a:pt x="200967" y="482321"/>
                </a:cubicBezTo>
                <a:cubicBezTo>
                  <a:pt x="200967" y="534382"/>
                  <a:pt x="194398" y="575652"/>
                  <a:pt x="180870" y="622998"/>
                </a:cubicBezTo>
                <a:cubicBezTo>
                  <a:pt x="177960" y="633182"/>
                  <a:pt x="173391" y="642867"/>
                  <a:pt x="170822" y="653143"/>
                </a:cubicBezTo>
                <a:cubicBezTo>
                  <a:pt x="166680" y="669712"/>
                  <a:pt x="164916" y="686816"/>
                  <a:pt x="160774" y="703385"/>
                </a:cubicBezTo>
                <a:cubicBezTo>
                  <a:pt x="158205" y="713661"/>
                  <a:pt x="153635" y="723346"/>
                  <a:pt x="150725" y="733530"/>
                </a:cubicBezTo>
                <a:cubicBezTo>
                  <a:pt x="146931" y="746809"/>
                  <a:pt x="144471" y="760444"/>
                  <a:pt x="140677" y="773723"/>
                </a:cubicBezTo>
                <a:cubicBezTo>
                  <a:pt x="137767" y="783907"/>
                  <a:pt x="123139" y="811358"/>
                  <a:pt x="130629" y="803868"/>
                </a:cubicBezTo>
                <a:cubicBezTo>
                  <a:pt x="141221" y="793276"/>
                  <a:pt x="142019" y="775864"/>
                  <a:pt x="150725" y="763675"/>
                </a:cubicBezTo>
                <a:cubicBezTo>
                  <a:pt x="158985" y="752111"/>
                  <a:pt x="171773" y="744447"/>
                  <a:pt x="180870" y="733530"/>
                </a:cubicBezTo>
                <a:cubicBezTo>
                  <a:pt x="188601" y="724252"/>
                  <a:pt x="194268" y="713433"/>
                  <a:pt x="200967" y="703385"/>
                </a:cubicBezTo>
                <a:cubicBezTo>
                  <a:pt x="207666" y="713433"/>
                  <a:pt x="219180" y="721601"/>
                  <a:pt x="221064" y="733530"/>
                </a:cubicBezTo>
                <a:cubicBezTo>
                  <a:pt x="229439" y="786568"/>
                  <a:pt x="211170" y="844448"/>
                  <a:pt x="231112" y="894303"/>
                </a:cubicBezTo>
                <a:cubicBezTo>
                  <a:pt x="237455" y="910160"/>
                  <a:pt x="264607" y="887604"/>
                  <a:pt x="281354" y="884255"/>
                </a:cubicBezTo>
                <a:cubicBezTo>
                  <a:pt x="291402" y="874207"/>
                  <a:pt x="297289" y="854110"/>
                  <a:pt x="311499" y="854110"/>
                </a:cubicBezTo>
                <a:cubicBezTo>
                  <a:pt x="322091" y="854110"/>
                  <a:pt x="321547" y="873663"/>
                  <a:pt x="321547" y="884255"/>
                </a:cubicBezTo>
                <a:cubicBezTo>
                  <a:pt x="321547" y="1038166"/>
                  <a:pt x="272791" y="1073688"/>
                  <a:pt x="341644" y="1004835"/>
                </a:cubicBezTo>
                <a:cubicBezTo>
                  <a:pt x="353233" y="1039603"/>
                  <a:pt x="345476" y="1036897"/>
                  <a:pt x="381837" y="1055077"/>
                </a:cubicBezTo>
                <a:cubicBezTo>
                  <a:pt x="384833" y="1056575"/>
                  <a:pt x="388536" y="1055077"/>
                  <a:pt x="391886" y="1055077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3597989" y="4142142"/>
            <a:ext cx="224671" cy="960726"/>
          </a:xfrm>
          <a:custGeom>
            <a:avLst/>
            <a:gdLst>
              <a:gd name="connsiteX0" fmla="*/ 60786 w 131592"/>
              <a:gd name="connsiteY0" fmla="*/ 40193 h 562707"/>
              <a:gd name="connsiteX1" fmla="*/ 121076 w 131592"/>
              <a:gd name="connsiteY1" fmla="*/ 0 h 562707"/>
              <a:gd name="connsiteX2" fmla="*/ 131125 w 131592"/>
              <a:gd name="connsiteY2" fmla="*/ 40193 h 562707"/>
              <a:gd name="connsiteX3" fmla="*/ 111028 w 131592"/>
              <a:gd name="connsiteY3" fmla="*/ 150725 h 562707"/>
              <a:gd name="connsiteX4" fmla="*/ 90931 w 131592"/>
              <a:gd name="connsiteY4" fmla="*/ 190918 h 562707"/>
              <a:gd name="connsiteX5" fmla="*/ 70834 w 131592"/>
              <a:gd name="connsiteY5" fmla="*/ 251208 h 562707"/>
              <a:gd name="connsiteX6" fmla="*/ 80883 w 131592"/>
              <a:gd name="connsiteY6" fmla="*/ 211015 h 562707"/>
              <a:gd name="connsiteX7" fmla="*/ 90931 w 131592"/>
              <a:gd name="connsiteY7" fmla="*/ 241160 h 562707"/>
              <a:gd name="connsiteX8" fmla="*/ 70834 w 131592"/>
              <a:gd name="connsiteY8" fmla="*/ 321547 h 562707"/>
              <a:gd name="connsiteX9" fmla="*/ 50738 w 131592"/>
              <a:gd name="connsiteY9" fmla="*/ 361740 h 562707"/>
              <a:gd name="connsiteX10" fmla="*/ 40689 w 131592"/>
              <a:gd name="connsiteY10" fmla="*/ 391885 h 562707"/>
              <a:gd name="connsiteX11" fmla="*/ 20593 w 131592"/>
              <a:gd name="connsiteY11" fmla="*/ 432079 h 562707"/>
              <a:gd name="connsiteX12" fmla="*/ 496 w 131592"/>
              <a:gd name="connsiteY12" fmla="*/ 492369 h 562707"/>
              <a:gd name="connsiteX13" fmla="*/ 10544 w 131592"/>
              <a:gd name="connsiteY13" fmla="*/ 432079 h 562707"/>
              <a:gd name="connsiteX14" fmla="*/ 50738 w 131592"/>
              <a:gd name="connsiteY14" fmla="*/ 371789 h 562707"/>
              <a:gd name="connsiteX15" fmla="*/ 60786 w 131592"/>
              <a:gd name="connsiteY15" fmla="*/ 341644 h 562707"/>
              <a:gd name="connsiteX16" fmla="*/ 90931 w 131592"/>
              <a:gd name="connsiteY16" fmla="*/ 311499 h 562707"/>
              <a:gd name="connsiteX17" fmla="*/ 111028 w 131592"/>
              <a:gd name="connsiteY17" fmla="*/ 281354 h 562707"/>
              <a:gd name="connsiteX18" fmla="*/ 131125 w 131592"/>
              <a:gd name="connsiteY18" fmla="*/ 321547 h 562707"/>
              <a:gd name="connsiteX19" fmla="*/ 121076 w 131592"/>
              <a:gd name="connsiteY19" fmla="*/ 361740 h 562707"/>
              <a:gd name="connsiteX20" fmla="*/ 100980 w 131592"/>
              <a:gd name="connsiteY20" fmla="*/ 422030 h 562707"/>
              <a:gd name="connsiteX21" fmla="*/ 60786 w 131592"/>
              <a:gd name="connsiteY21" fmla="*/ 502417 h 562707"/>
              <a:gd name="connsiteX22" fmla="*/ 40689 w 131592"/>
              <a:gd name="connsiteY22" fmla="*/ 542611 h 562707"/>
              <a:gd name="connsiteX23" fmla="*/ 70834 w 131592"/>
              <a:gd name="connsiteY23" fmla="*/ 482321 h 562707"/>
              <a:gd name="connsiteX24" fmla="*/ 80883 w 131592"/>
              <a:gd name="connsiteY24" fmla="*/ 512466 h 562707"/>
              <a:gd name="connsiteX25" fmla="*/ 60786 w 131592"/>
              <a:gd name="connsiteY25" fmla="*/ 542611 h 562707"/>
              <a:gd name="connsiteX26" fmla="*/ 50738 w 131592"/>
              <a:gd name="connsiteY26" fmla="*/ 562707 h 56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1592" h="562707">
                <a:moveTo>
                  <a:pt x="60786" y="40193"/>
                </a:moveTo>
                <a:cubicBezTo>
                  <a:pt x="80883" y="26795"/>
                  <a:pt x="96923" y="0"/>
                  <a:pt x="121076" y="0"/>
                </a:cubicBezTo>
                <a:cubicBezTo>
                  <a:pt x="134886" y="0"/>
                  <a:pt x="131125" y="26383"/>
                  <a:pt x="131125" y="40193"/>
                </a:cubicBezTo>
                <a:cubicBezTo>
                  <a:pt x="131125" y="56083"/>
                  <a:pt x="119822" y="127275"/>
                  <a:pt x="111028" y="150725"/>
                </a:cubicBezTo>
                <a:cubicBezTo>
                  <a:pt x="105768" y="164750"/>
                  <a:pt x="96494" y="177010"/>
                  <a:pt x="90931" y="190918"/>
                </a:cubicBezTo>
                <a:cubicBezTo>
                  <a:pt x="83063" y="210587"/>
                  <a:pt x="65696" y="271759"/>
                  <a:pt x="70834" y="251208"/>
                </a:cubicBezTo>
                <a:lnTo>
                  <a:pt x="80883" y="211015"/>
                </a:lnTo>
                <a:cubicBezTo>
                  <a:pt x="84232" y="221063"/>
                  <a:pt x="90931" y="230568"/>
                  <a:pt x="90931" y="241160"/>
                </a:cubicBezTo>
                <a:cubicBezTo>
                  <a:pt x="90931" y="256893"/>
                  <a:pt x="78764" y="303043"/>
                  <a:pt x="70834" y="321547"/>
                </a:cubicBezTo>
                <a:cubicBezTo>
                  <a:pt x="64933" y="335315"/>
                  <a:pt x="56639" y="347972"/>
                  <a:pt x="50738" y="361740"/>
                </a:cubicBezTo>
                <a:cubicBezTo>
                  <a:pt x="46566" y="371476"/>
                  <a:pt x="44861" y="382149"/>
                  <a:pt x="40689" y="391885"/>
                </a:cubicBezTo>
                <a:cubicBezTo>
                  <a:pt x="34788" y="405653"/>
                  <a:pt x="26156" y="418171"/>
                  <a:pt x="20593" y="432079"/>
                </a:cubicBezTo>
                <a:cubicBezTo>
                  <a:pt x="12726" y="451748"/>
                  <a:pt x="-2986" y="513265"/>
                  <a:pt x="496" y="492369"/>
                </a:cubicBezTo>
                <a:cubicBezTo>
                  <a:pt x="3845" y="472272"/>
                  <a:pt x="2708" y="450886"/>
                  <a:pt x="10544" y="432079"/>
                </a:cubicBezTo>
                <a:cubicBezTo>
                  <a:pt x="19834" y="409784"/>
                  <a:pt x="50738" y="371789"/>
                  <a:pt x="50738" y="371789"/>
                </a:cubicBezTo>
                <a:cubicBezTo>
                  <a:pt x="54087" y="361741"/>
                  <a:pt x="54911" y="350457"/>
                  <a:pt x="60786" y="341644"/>
                </a:cubicBezTo>
                <a:cubicBezTo>
                  <a:pt x="68669" y="329820"/>
                  <a:pt x="81834" y="322416"/>
                  <a:pt x="90931" y="311499"/>
                </a:cubicBezTo>
                <a:cubicBezTo>
                  <a:pt x="98662" y="302221"/>
                  <a:pt x="104329" y="291402"/>
                  <a:pt x="111028" y="281354"/>
                </a:cubicBezTo>
                <a:cubicBezTo>
                  <a:pt x="117727" y="294752"/>
                  <a:pt x="129267" y="306684"/>
                  <a:pt x="131125" y="321547"/>
                </a:cubicBezTo>
                <a:cubicBezTo>
                  <a:pt x="132838" y="335250"/>
                  <a:pt x="125044" y="348512"/>
                  <a:pt x="121076" y="361740"/>
                </a:cubicBezTo>
                <a:cubicBezTo>
                  <a:pt x="114989" y="382030"/>
                  <a:pt x="110454" y="403083"/>
                  <a:pt x="100980" y="422030"/>
                </a:cubicBezTo>
                <a:lnTo>
                  <a:pt x="60786" y="502417"/>
                </a:lnTo>
                <a:cubicBezTo>
                  <a:pt x="54087" y="515815"/>
                  <a:pt x="35952" y="556822"/>
                  <a:pt x="40689" y="542611"/>
                </a:cubicBezTo>
                <a:cubicBezTo>
                  <a:pt x="54557" y="501009"/>
                  <a:pt x="44863" y="521279"/>
                  <a:pt x="70834" y="482321"/>
                </a:cubicBezTo>
                <a:cubicBezTo>
                  <a:pt x="74184" y="492369"/>
                  <a:pt x="82624" y="502018"/>
                  <a:pt x="80883" y="512466"/>
                </a:cubicBezTo>
                <a:cubicBezTo>
                  <a:pt x="78898" y="524378"/>
                  <a:pt x="66999" y="532255"/>
                  <a:pt x="60786" y="542611"/>
                </a:cubicBezTo>
                <a:cubicBezTo>
                  <a:pt x="56933" y="549033"/>
                  <a:pt x="54087" y="556008"/>
                  <a:pt x="50738" y="562707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9253917" y="5876057"/>
            <a:ext cx="1802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Jenna Sue" charset="0"/>
                <a:ea typeface="Jenna Sue" charset="0"/>
                <a:cs typeface="Jenna Sue" charset="0"/>
              </a:rPr>
              <a:t>grid-consumption</a:t>
            </a:r>
            <a:endParaRPr lang="de-DE" sz="2800" dirty="0">
              <a:solidFill>
                <a:schemeClr val="tx1">
                  <a:lumMod val="50000"/>
                  <a:lumOff val="50000"/>
                </a:schemeClr>
              </a:solidFill>
              <a:latin typeface="Jenna Sue" charset="0"/>
              <a:ea typeface="Jenna Sue" charset="0"/>
              <a:cs typeface="Jenna Sue" charset="0"/>
            </a:endParaRPr>
          </a:p>
        </p:txBody>
      </p:sp>
      <p:sp>
        <p:nvSpPr>
          <p:cNvPr id="30" name="Freihandform 29"/>
          <p:cNvSpPr/>
          <p:nvPr/>
        </p:nvSpPr>
        <p:spPr>
          <a:xfrm>
            <a:off x="4353637" y="3963808"/>
            <a:ext cx="3357348" cy="992494"/>
          </a:xfrm>
          <a:custGeom>
            <a:avLst/>
            <a:gdLst>
              <a:gd name="connsiteX0" fmla="*/ 0 w 1286189"/>
              <a:gd name="connsiteY0" fmla="*/ 582730 h 746321"/>
              <a:gd name="connsiteX1" fmla="*/ 10049 w 1286189"/>
              <a:gd name="connsiteY1" fmla="*/ 502343 h 746321"/>
              <a:gd name="connsiteX2" fmla="*/ 20097 w 1286189"/>
              <a:gd name="connsiteY2" fmla="*/ 381763 h 746321"/>
              <a:gd name="connsiteX3" fmla="*/ 50242 w 1286189"/>
              <a:gd name="connsiteY3" fmla="*/ 452101 h 746321"/>
              <a:gd name="connsiteX4" fmla="*/ 70339 w 1286189"/>
              <a:gd name="connsiteY4" fmla="*/ 532488 h 746321"/>
              <a:gd name="connsiteX5" fmla="*/ 80387 w 1286189"/>
              <a:gd name="connsiteY5" fmla="*/ 562633 h 746321"/>
              <a:gd name="connsiteX6" fmla="*/ 90435 w 1286189"/>
              <a:gd name="connsiteY6" fmla="*/ 612875 h 746321"/>
              <a:gd name="connsiteX7" fmla="*/ 110532 w 1286189"/>
              <a:gd name="connsiteY7" fmla="*/ 673165 h 746321"/>
              <a:gd name="connsiteX8" fmla="*/ 120580 w 1286189"/>
              <a:gd name="connsiteY8" fmla="*/ 492295 h 746321"/>
              <a:gd name="connsiteX9" fmla="*/ 130629 w 1286189"/>
              <a:gd name="connsiteY9" fmla="*/ 401859 h 746321"/>
              <a:gd name="connsiteX10" fmla="*/ 140677 w 1286189"/>
              <a:gd name="connsiteY10" fmla="*/ 472198 h 746321"/>
              <a:gd name="connsiteX11" fmla="*/ 150726 w 1286189"/>
              <a:gd name="connsiteY11" fmla="*/ 743503 h 746321"/>
              <a:gd name="connsiteX12" fmla="*/ 160774 w 1286189"/>
              <a:gd name="connsiteY12" fmla="*/ 703310 h 746321"/>
              <a:gd name="connsiteX13" fmla="*/ 180871 w 1286189"/>
              <a:gd name="connsiteY13" fmla="*/ 602826 h 746321"/>
              <a:gd name="connsiteX14" fmla="*/ 211016 w 1286189"/>
              <a:gd name="connsiteY14" fmla="*/ 361666 h 746321"/>
              <a:gd name="connsiteX15" fmla="*/ 231112 w 1286189"/>
              <a:gd name="connsiteY15" fmla="*/ 512391 h 746321"/>
              <a:gd name="connsiteX16" fmla="*/ 241161 w 1286189"/>
              <a:gd name="connsiteY16" fmla="*/ 663116 h 746321"/>
              <a:gd name="connsiteX17" fmla="*/ 251209 w 1286189"/>
              <a:gd name="connsiteY17" fmla="*/ 432004 h 746321"/>
              <a:gd name="connsiteX18" fmla="*/ 271306 w 1286189"/>
              <a:gd name="connsiteY18" fmla="*/ 190844 h 746321"/>
              <a:gd name="connsiteX19" fmla="*/ 291402 w 1286189"/>
              <a:gd name="connsiteY19" fmla="*/ 321473 h 746321"/>
              <a:gd name="connsiteX20" fmla="*/ 311499 w 1286189"/>
              <a:gd name="connsiteY20" fmla="*/ 592778 h 746321"/>
              <a:gd name="connsiteX21" fmla="*/ 321547 w 1286189"/>
              <a:gd name="connsiteY21" fmla="*/ 653068 h 746321"/>
              <a:gd name="connsiteX22" fmla="*/ 341644 w 1286189"/>
              <a:gd name="connsiteY22" fmla="*/ 733455 h 746321"/>
              <a:gd name="connsiteX23" fmla="*/ 361741 w 1286189"/>
              <a:gd name="connsiteY23" fmla="*/ 653068 h 746321"/>
              <a:gd name="connsiteX24" fmla="*/ 371789 w 1286189"/>
              <a:gd name="connsiteY24" fmla="*/ 562633 h 746321"/>
              <a:gd name="connsiteX25" fmla="*/ 381838 w 1286189"/>
              <a:gd name="connsiteY25" fmla="*/ 462149 h 746321"/>
              <a:gd name="connsiteX26" fmla="*/ 411983 w 1286189"/>
              <a:gd name="connsiteY26" fmla="*/ 210941 h 746321"/>
              <a:gd name="connsiteX27" fmla="*/ 422031 w 1286189"/>
              <a:gd name="connsiteY27" fmla="*/ 401859 h 746321"/>
              <a:gd name="connsiteX28" fmla="*/ 432079 w 1286189"/>
              <a:gd name="connsiteY28" fmla="*/ 643020 h 746321"/>
              <a:gd name="connsiteX29" fmla="*/ 442128 w 1286189"/>
              <a:gd name="connsiteY29" fmla="*/ 562633 h 746321"/>
              <a:gd name="connsiteX30" fmla="*/ 452176 w 1286189"/>
              <a:gd name="connsiteY30" fmla="*/ 522440 h 746321"/>
              <a:gd name="connsiteX31" fmla="*/ 472273 w 1286189"/>
              <a:gd name="connsiteY31" fmla="*/ 291327 h 746321"/>
              <a:gd name="connsiteX32" fmla="*/ 482321 w 1286189"/>
              <a:gd name="connsiteY32" fmla="*/ 170747 h 746321"/>
              <a:gd name="connsiteX33" fmla="*/ 492369 w 1286189"/>
              <a:gd name="connsiteY33" fmla="*/ 532488 h 746321"/>
              <a:gd name="connsiteX34" fmla="*/ 502418 w 1286189"/>
              <a:gd name="connsiteY34" fmla="*/ 492295 h 746321"/>
              <a:gd name="connsiteX35" fmla="*/ 522515 w 1286189"/>
              <a:gd name="connsiteY35" fmla="*/ 432004 h 746321"/>
              <a:gd name="connsiteX36" fmla="*/ 562708 w 1286189"/>
              <a:gd name="connsiteY36" fmla="*/ 291327 h 746321"/>
              <a:gd name="connsiteX37" fmla="*/ 572756 w 1286189"/>
              <a:gd name="connsiteY37" fmla="*/ 241086 h 746321"/>
              <a:gd name="connsiteX38" fmla="*/ 582805 w 1286189"/>
              <a:gd name="connsiteY38" fmla="*/ 180796 h 746321"/>
              <a:gd name="connsiteX39" fmla="*/ 602901 w 1286189"/>
              <a:gd name="connsiteY39" fmla="*/ 140602 h 746321"/>
              <a:gd name="connsiteX40" fmla="*/ 612950 w 1286189"/>
              <a:gd name="connsiteY40" fmla="*/ 110457 h 746321"/>
              <a:gd name="connsiteX41" fmla="*/ 643095 w 1286189"/>
              <a:gd name="connsiteY41" fmla="*/ 231037 h 746321"/>
              <a:gd name="connsiteX42" fmla="*/ 663191 w 1286189"/>
              <a:gd name="connsiteY42" fmla="*/ 311424 h 746321"/>
              <a:gd name="connsiteX43" fmla="*/ 703385 w 1286189"/>
              <a:gd name="connsiteY43" fmla="*/ 562633 h 746321"/>
              <a:gd name="connsiteX44" fmla="*/ 713433 w 1286189"/>
              <a:gd name="connsiteY44" fmla="*/ 532488 h 746321"/>
              <a:gd name="connsiteX45" fmla="*/ 723482 w 1286189"/>
              <a:gd name="connsiteY45" fmla="*/ 492295 h 746321"/>
              <a:gd name="connsiteX46" fmla="*/ 763675 w 1286189"/>
              <a:gd name="connsiteY46" fmla="*/ 371714 h 746321"/>
              <a:gd name="connsiteX47" fmla="*/ 773723 w 1286189"/>
              <a:gd name="connsiteY47" fmla="*/ 331521 h 746321"/>
              <a:gd name="connsiteX48" fmla="*/ 793820 w 1286189"/>
              <a:gd name="connsiteY48" fmla="*/ 261182 h 746321"/>
              <a:gd name="connsiteX49" fmla="*/ 823965 w 1286189"/>
              <a:gd name="connsiteY49" fmla="*/ 110457 h 746321"/>
              <a:gd name="connsiteX50" fmla="*/ 823965 w 1286189"/>
              <a:gd name="connsiteY50" fmla="*/ 482246 h 746321"/>
              <a:gd name="connsiteX51" fmla="*/ 834013 w 1286189"/>
              <a:gd name="connsiteY51" fmla="*/ 653068 h 746321"/>
              <a:gd name="connsiteX52" fmla="*/ 844062 w 1286189"/>
              <a:gd name="connsiteY52" fmla="*/ 562633 h 746321"/>
              <a:gd name="connsiteX53" fmla="*/ 864158 w 1286189"/>
              <a:gd name="connsiteY53" fmla="*/ 482246 h 746321"/>
              <a:gd name="connsiteX54" fmla="*/ 874207 w 1286189"/>
              <a:gd name="connsiteY54" fmla="*/ 421956 h 746321"/>
              <a:gd name="connsiteX55" fmla="*/ 884255 w 1286189"/>
              <a:gd name="connsiteY55" fmla="*/ 391811 h 746321"/>
              <a:gd name="connsiteX56" fmla="*/ 894304 w 1286189"/>
              <a:gd name="connsiteY56" fmla="*/ 331521 h 746321"/>
              <a:gd name="connsiteX57" fmla="*/ 914400 w 1286189"/>
              <a:gd name="connsiteY57" fmla="*/ 251134 h 746321"/>
              <a:gd name="connsiteX58" fmla="*/ 924449 w 1286189"/>
              <a:gd name="connsiteY58" fmla="*/ 311424 h 746321"/>
              <a:gd name="connsiteX59" fmla="*/ 934497 w 1286189"/>
              <a:gd name="connsiteY59" fmla="*/ 562633 h 746321"/>
              <a:gd name="connsiteX60" fmla="*/ 944545 w 1286189"/>
              <a:gd name="connsiteY60" fmla="*/ 502343 h 746321"/>
              <a:gd name="connsiteX61" fmla="*/ 954594 w 1286189"/>
              <a:gd name="connsiteY61" fmla="*/ 421956 h 746321"/>
              <a:gd name="connsiteX62" fmla="*/ 974690 w 1286189"/>
              <a:gd name="connsiteY62" fmla="*/ 220989 h 746321"/>
              <a:gd name="connsiteX63" fmla="*/ 984739 w 1286189"/>
              <a:gd name="connsiteY63" fmla="*/ 180796 h 746321"/>
              <a:gd name="connsiteX64" fmla="*/ 994787 w 1286189"/>
              <a:gd name="connsiteY64" fmla="*/ 120505 h 746321"/>
              <a:gd name="connsiteX65" fmla="*/ 1014884 w 1286189"/>
              <a:gd name="connsiteY65" fmla="*/ 291327 h 746321"/>
              <a:gd name="connsiteX66" fmla="*/ 1024932 w 1286189"/>
              <a:gd name="connsiteY66" fmla="*/ 743503 h 746321"/>
              <a:gd name="connsiteX67" fmla="*/ 1045029 w 1286189"/>
              <a:gd name="connsiteY67" fmla="*/ 582730 h 746321"/>
              <a:gd name="connsiteX68" fmla="*/ 1065126 w 1286189"/>
              <a:gd name="connsiteY68" fmla="*/ 462149 h 746321"/>
              <a:gd name="connsiteX69" fmla="*/ 1085222 w 1286189"/>
              <a:gd name="connsiteY69" fmla="*/ 371714 h 746321"/>
              <a:gd name="connsiteX70" fmla="*/ 1095271 w 1286189"/>
              <a:gd name="connsiteY70" fmla="*/ 442053 h 746321"/>
              <a:gd name="connsiteX71" fmla="*/ 1105319 w 1286189"/>
              <a:gd name="connsiteY71" fmla="*/ 612875 h 746321"/>
              <a:gd name="connsiteX72" fmla="*/ 1115367 w 1286189"/>
              <a:gd name="connsiteY72" fmla="*/ 472198 h 746321"/>
              <a:gd name="connsiteX73" fmla="*/ 1135464 w 1286189"/>
              <a:gd name="connsiteY73" fmla="*/ 341569 h 746321"/>
              <a:gd name="connsiteX74" fmla="*/ 1175657 w 1286189"/>
              <a:gd name="connsiteY74" fmla="*/ 663116 h 746321"/>
              <a:gd name="connsiteX75" fmla="*/ 1185706 w 1286189"/>
              <a:gd name="connsiteY75" fmla="*/ 622923 h 746321"/>
              <a:gd name="connsiteX76" fmla="*/ 1205802 w 1286189"/>
              <a:gd name="connsiteY76" fmla="*/ 371714 h 746321"/>
              <a:gd name="connsiteX77" fmla="*/ 1215851 w 1286189"/>
              <a:gd name="connsiteY77" fmla="*/ 331521 h 746321"/>
              <a:gd name="connsiteX78" fmla="*/ 1235947 w 1286189"/>
              <a:gd name="connsiteY78" fmla="*/ 391811 h 746321"/>
              <a:gd name="connsiteX79" fmla="*/ 1256044 w 1286189"/>
              <a:gd name="connsiteY79" fmla="*/ 482246 h 746321"/>
              <a:gd name="connsiteX80" fmla="*/ 1286189 w 1286189"/>
              <a:gd name="connsiteY80" fmla="*/ 401859 h 74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6189" h="746321">
                <a:moveTo>
                  <a:pt x="0" y="582730"/>
                </a:moveTo>
                <a:cubicBezTo>
                  <a:pt x="3350" y="555934"/>
                  <a:pt x="7362" y="529213"/>
                  <a:pt x="10049" y="502343"/>
                </a:cubicBezTo>
                <a:cubicBezTo>
                  <a:pt x="14062" y="462211"/>
                  <a:pt x="5935" y="419528"/>
                  <a:pt x="20097" y="381763"/>
                </a:cubicBezTo>
                <a:cubicBezTo>
                  <a:pt x="24432" y="370203"/>
                  <a:pt x="49952" y="451039"/>
                  <a:pt x="50242" y="452101"/>
                </a:cubicBezTo>
                <a:cubicBezTo>
                  <a:pt x="57509" y="478748"/>
                  <a:pt x="61605" y="506285"/>
                  <a:pt x="70339" y="532488"/>
                </a:cubicBezTo>
                <a:cubicBezTo>
                  <a:pt x="73688" y="542536"/>
                  <a:pt x="77818" y="552357"/>
                  <a:pt x="80387" y="562633"/>
                </a:cubicBezTo>
                <a:cubicBezTo>
                  <a:pt x="84529" y="579202"/>
                  <a:pt x="85941" y="596398"/>
                  <a:pt x="90435" y="612875"/>
                </a:cubicBezTo>
                <a:cubicBezTo>
                  <a:pt x="96009" y="633312"/>
                  <a:pt x="110532" y="673165"/>
                  <a:pt x="110532" y="673165"/>
                </a:cubicBezTo>
                <a:cubicBezTo>
                  <a:pt x="113881" y="612875"/>
                  <a:pt x="116119" y="552513"/>
                  <a:pt x="120580" y="492295"/>
                </a:cubicBezTo>
                <a:cubicBezTo>
                  <a:pt x="122821" y="462047"/>
                  <a:pt x="109182" y="423306"/>
                  <a:pt x="130629" y="401859"/>
                </a:cubicBezTo>
                <a:cubicBezTo>
                  <a:pt x="147376" y="385112"/>
                  <a:pt x="137328" y="448752"/>
                  <a:pt x="140677" y="472198"/>
                </a:cubicBezTo>
                <a:cubicBezTo>
                  <a:pt x="144027" y="562633"/>
                  <a:pt x="142886" y="653346"/>
                  <a:pt x="150726" y="743503"/>
                </a:cubicBezTo>
                <a:cubicBezTo>
                  <a:pt x="151922" y="757261"/>
                  <a:pt x="158304" y="716897"/>
                  <a:pt x="160774" y="703310"/>
                </a:cubicBezTo>
                <a:cubicBezTo>
                  <a:pt x="179247" y="601706"/>
                  <a:pt x="160234" y="664733"/>
                  <a:pt x="180871" y="602826"/>
                </a:cubicBezTo>
                <a:cubicBezTo>
                  <a:pt x="207597" y="442462"/>
                  <a:pt x="197583" y="522853"/>
                  <a:pt x="211016" y="361666"/>
                </a:cubicBezTo>
                <a:cubicBezTo>
                  <a:pt x="216025" y="396732"/>
                  <a:pt x="228226" y="479200"/>
                  <a:pt x="231112" y="512391"/>
                </a:cubicBezTo>
                <a:cubicBezTo>
                  <a:pt x="235474" y="562555"/>
                  <a:pt x="237811" y="612874"/>
                  <a:pt x="241161" y="663116"/>
                </a:cubicBezTo>
                <a:cubicBezTo>
                  <a:pt x="244510" y="586079"/>
                  <a:pt x="247452" y="509023"/>
                  <a:pt x="251209" y="432004"/>
                </a:cubicBezTo>
                <a:cubicBezTo>
                  <a:pt x="260460" y="242354"/>
                  <a:pt x="251980" y="306794"/>
                  <a:pt x="271306" y="190844"/>
                </a:cubicBezTo>
                <a:cubicBezTo>
                  <a:pt x="282418" y="246406"/>
                  <a:pt x="285927" y="257596"/>
                  <a:pt x="291402" y="321473"/>
                </a:cubicBezTo>
                <a:cubicBezTo>
                  <a:pt x="299146" y="411824"/>
                  <a:pt x="296591" y="503329"/>
                  <a:pt x="311499" y="592778"/>
                </a:cubicBezTo>
                <a:cubicBezTo>
                  <a:pt x="314848" y="612875"/>
                  <a:pt x="317278" y="633146"/>
                  <a:pt x="321547" y="653068"/>
                </a:cubicBezTo>
                <a:cubicBezTo>
                  <a:pt x="327334" y="680075"/>
                  <a:pt x="341644" y="733455"/>
                  <a:pt x="341644" y="733455"/>
                </a:cubicBezTo>
                <a:cubicBezTo>
                  <a:pt x="348343" y="706659"/>
                  <a:pt x="358691" y="680519"/>
                  <a:pt x="361741" y="653068"/>
                </a:cubicBezTo>
                <a:cubicBezTo>
                  <a:pt x="365090" y="622923"/>
                  <a:pt x="368614" y="592797"/>
                  <a:pt x="371789" y="562633"/>
                </a:cubicBezTo>
                <a:cubicBezTo>
                  <a:pt x="375313" y="529156"/>
                  <a:pt x="377663" y="495551"/>
                  <a:pt x="381838" y="462149"/>
                </a:cubicBezTo>
                <a:cubicBezTo>
                  <a:pt x="415609" y="191983"/>
                  <a:pt x="391051" y="441178"/>
                  <a:pt x="411983" y="210941"/>
                </a:cubicBezTo>
                <a:cubicBezTo>
                  <a:pt x="415332" y="274580"/>
                  <a:pt x="419070" y="338200"/>
                  <a:pt x="422031" y="401859"/>
                </a:cubicBezTo>
                <a:cubicBezTo>
                  <a:pt x="425769" y="482229"/>
                  <a:pt x="422099" y="563185"/>
                  <a:pt x="432079" y="643020"/>
                </a:cubicBezTo>
                <a:cubicBezTo>
                  <a:pt x="435429" y="669816"/>
                  <a:pt x="437688" y="589270"/>
                  <a:pt x="442128" y="562633"/>
                </a:cubicBezTo>
                <a:cubicBezTo>
                  <a:pt x="444398" y="549011"/>
                  <a:pt x="448827" y="535838"/>
                  <a:pt x="452176" y="522440"/>
                </a:cubicBezTo>
                <a:cubicBezTo>
                  <a:pt x="458875" y="445402"/>
                  <a:pt x="465669" y="368373"/>
                  <a:pt x="472273" y="291327"/>
                </a:cubicBezTo>
                <a:cubicBezTo>
                  <a:pt x="475717" y="251142"/>
                  <a:pt x="482321" y="170747"/>
                  <a:pt x="482321" y="170747"/>
                </a:cubicBezTo>
                <a:cubicBezTo>
                  <a:pt x="485670" y="291327"/>
                  <a:pt x="484844" y="412096"/>
                  <a:pt x="492369" y="532488"/>
                </a:cubicBezTo>
                <a:cubicBezTo>
                  <a:pt x="493230" y="546271"/>
                  <a:pt x="498450" y="505523"/>
                  <a:pt x="502418" y="492295"/>
                </a:cubicBezTo>
                <a:cubicBezTo>
                  <a:pt x="508505" y="472004"/>
                  <a:pt x="518361" y="452777"/>
                  <a:pt x="522515" y="432004"/>
                </a:cubicBezTo>
                <a:cubicBezTo>
                  <a:pt x="545549" y="316832"/>
                  <a:pt x="527335" y="362072"/>
                  <a:pt x="562708" y="291327"/>
                </a:cubicBezTo>
                <a:cubicBezTo>
                  <a:pt x="566057" y="274580"/>
                  <a:pt x="569701" y="257889"/>
                  <a:pt x="572756" y="241086"/>
                </a:cubicBezTo>
                <a:cubicBezTo>
                  <a:pt x="576401" y="221041"/>
                  <a:pt x="576951" y="200311"/>
                  <a:pt x="582805" y="180796"/>
                </a:cubicBezTo>
                <a:cubicBezTo>
                  <a:pt x="587109" y="166448"/>
                  <a:pt x="597000" y="154370"/>
                  <a:pt x="602901" y="140602"/>
                </a:cubicBezTo>
                <a:cubicBezTo>
                  <a:pt x="607073" y="130866"/>
                  <a:pt x="609600" y="120505"/>
                  <a:pt x="612950" y="110457"/>
                </a:cubicBezTo>
                <a:cubicBezTo>
                  <a:pt x="651518" y="168310"/>
                  <a:pt x="627574" y="122392"/>
                  <a:pt x="643095" y="231037"/>
                </a:cubicBezTo>
                <a:cubicBezTo>
                  <a:pt x="649158" y="273479"/>
                  <a:pt x="651502" y="276355"/>
                  <a:pt x="663191" y="311424"/>
                </a:cubicBezTo>
                <a:cubicBezTo>
                  <a:pt x="698301" y="-39668"/>
                  <a:pt x="680299" y="43200"/>
                  <a:pt x="703385" y="562633"/>
                </a:cubicBezTo>
                <a:cubicBezTo>
                  <a:pt x="706734" y="552585"/>
                  <a:pt x="710523" y="542672"/>
                  <a:pt x="713433" y="532488"/>
                </a:cubicBezTo>
                <a:cubicBezTo>
                  <a:pt x="717227" y="519209"/>
                  <a:pt x="719363" y="505476"/>
                  <a:pt x="723482" y="492295"/>
                </a:cubicBezTo>
                <a:cubicBezTo>
                  <a:pt x="736119" y="451856"/>
                  <a:pt x="753400" y="412817"/>
                  <a:pt x="763675" y="371714"/>
                </a:cubicBezTo>
                <a:cubicBezTo>
                  <a:pt x="767024" y="358316"/>
                  <a:pt x="770089" y="344844"/>
                  <a:pt x="773723" y="331521"/>
                </a:cubicBezTo>
                <a:cubicBezTo>
                  <a:pt x="780139" y="307996"/>
                  <a:pt x="788796" y="285044"/>
                  <a:pt x="793820" y="261182"/>
                </a:cubicBezTo>
                <a:cubicBezTo>
                  <a:pt x="831258" y="83353"/>
                  <a:pt x="796977" y="191424"/>
                  <a:pt x="823965" y="110457"/>
                </a:cubicBezTo>
                <a:cubicBezTo>
                  <a:pt x="853138" y="-152113"/>
                  <a:pt x="823965" y="86066"/>
                  <a:pt x="823965" y="482246"/>
                </a:cubicBezTo>
                <a:cubicBezTo>
                  <a:pt x="823965" y="539285"/>
                  <a:pt x="830664" y="596127"/>
                  <a:pt x="834013" y="653068"/>
                </a:cubicBezTo>
                <a:cubicBezTo>
                  <a:pt x="837363" y="622923"/>
                  <a:pt x="839773" y="592659"/>
                  <a:pt x="844062" y="562633"/>
                </a:cubicBezTo>
                <a:cubicBezTo>
                  <a:pt x="861433" y="441037"/>
                  <a:pt x="845456" y="566404"/>
                  <a:pt x="864158" y="482246"/>
                </a:cubicBezTo>
                <a:cubicBezTo>
                  <a:pt x="868578" y="462357"/>
                  <a:pt x="869787" y="441845"/>
                  <a:pt x="874207" y="421956"/>
                </a:cubicBezTo>
                <a:cubicBezTo>
                  <a:pt x="876505" y="411616"/>
                  <a:pt x="881957" y="402151"/>
                  <a:pt x="884255" y="391811"/>
                </a:cubicBezTo>
                <a:cubicBezTo>
                  <a:pt x="888675" y="371922"/>
                  <a:pt x="890035" y="351443"/>
                  <a:pt x="894304" y="331521"/>
                </a:cubicBezTo>
                <a:cubicBezTo>
                  <a:pt x="900091" y="304514"/>
                  <a:pt x="914400" y="251134"/>
                  <a:pt x="914400" y="251134"/>
                </a:cubicBezTo>
                <a:cubicBezTo>
                  <a:pt x="917750" y="271231"/>
                  <a:pt x="923137" y="291092"/>
                  <a:pt x="924449" y="311424"/>
                </a:cubicBezTo>
                <a:cubicBezTo>
                  <a:pt x="929845" y="395053"/>
                  <a:pt x="925724" y="479290"/>
                  <a:pt x="934497" y="562633"/>
                </a:cubicBezTo>
                <a:cubicBezTo>
                  <a:pt x="936630" y="582895"/>
                  <a:pt x="941664" y="522512"/>
                  <a:pt x="944545" y="502343"/>
                </a:cubicBezTo>
                <a:cubicBezTo>
                  <a:pt x="948364" y="475610"/>
                  <a:pt x="951907" y="448826"/>
                  <a:pt x="954594" y="421956"/>
                </a:cubicBezTo>
                <a:cubicBezTo>
                  <a:pt x="961790" y="350000"/>
                  <a:pt x="963051" y="290824"/>
                  <a:pt x="974690" y="220989"/>
                </a:cubicBezTo>
                <a:cubicBezTo>
                  <a:pt x="976960" y="207367"/>
                  <a:pt x="982031" y="194338"/>
                  <a:pt x="984739" y="180796"/>
                </a:cubicBezTo>
                <a:cubicBezTo>
                  <a:pt x="988735" y="160817"/>
                  <a:pt x="991438" y="140602"/>
                  <a:pt x="994787" y="120505"/>
                </a:cubicBezTo>
                <a:cubicBezTo>
                  <a:pt x="1009335" y="193248"/>
                  <a:pt x="1011469" y="193989"/>
                  <a:pt x="1014884" y="291327"/>
                </a:cubicBezTo>
                <a:cubicBezTo>
                  <a:pt x="1020171" y="441997"/>
                  <a:pt x="1021583" y="592778"/>
                  <a:pt x="1024932" y="743503"/>
                </a:cubicBezTo>
                <a:cubicBezTo>
                  <a:pt x="1044898" y="623702"/>
                  <a:pt x="1025709" y="746951"/>
                  <a:pt x="1045029" y="582730"/>
                </a:cubicBezTo>
                <a:cubicBezTo>
                  <a:pt x="1054660" y="500867"/>
                  <a:pt x="1052474" y="531733"/>
                  <a:pt x="1065126" y="462149"/>
                </a:cubicBezTo>
                <a:cubicBezTo>
                  <a:pt x="1079275" y="384333"/>
                  <a:pt x="1067505" y="424867"/>
                  <a:pt x="1085222" y="371714"/>
                </a:cubicBezTo>
                <a:cubicBezTo>
                  <a:pt x="1088572" y="395160"/>
                  <a:pt x="1093304" y="418450"/>
                  <a:pt x="1095271" y="442053"/>
                </a:cubicBezTo>
                <a:cubicBezTo>
                  <a:pt x="1100008" y="498895"/>
                  <a:pt x="1073680" y="565415"/>
                  <a:pt x="1105319" y="612875"/>
                </a:cubicBezTo>
                <a:cubicBezTo>
                  <a:pt x="1131396" y="651992"/>
                  <a:pt x="1111294" y="519033"/>
                  <a:pt x="1115367" y="472198"/>
                </a:cubicBezTo>
                <a:cubicBezTo>
                  <a:pt x="1123082" y="383474"/>
                  <a:pt x="1119817" y="404159"/>
                  <a:pt x="1135464" y="341569"/>
                </a:cubicBezTo>
                <a:cubicBezTo>
                  <a:pt x="1189993" y="505157"/>
                  <a:pt x="1164229" y="400258"/>
                  <a:pt x="1175657" y="663116"/>
                </a:cubicBezTo>
                <a:cubicBezTo>
                  <a:pt x="1179007" y="649718"/>
                  <a:pt x="1183881" y="636612"/>
                  <a:pt x="1185706" y="622923"/>
                </a:cubicBezTo>
                <a:cubicBezTo>
                  <a:pt x="1199905" y="516434"/>
                  <a:pt x="1193252" y="484662"/>
                  <a:pt x="1205802" y="371714"/>
                </a:cubicBezTo>
                <a:cubicBezTo>
                  <a:pt x="1207327" y="357988"/>
                  <a:pt x="1212501" y="344919"/>
                  <a:pt x="1215851" y="331521"/>
                </a:cubicBezTo>
                <a:cubicBezTo>
                  <a:pt x="1222550" y="351618"/>
                  <a:pt x="1231792" y="371039"/>
                  <a:pt x="1235947" y="391811"/>
                </a:cubicBezTo>
                <a:cubicBezTo>
                  <a:pt x="1248705" y="455595"/>
                  <a:pt x="1241854" y="425484"/>
                  <a:pt x="1256044" y="482246"/>
                </a:cubicBezTo>
                <a:cubicBezTo>
                  <a:pt x="1278509" y="414851"/>
                  <a:pt x="1266668" y="440904"/>
                  <a:pt x="1286189" y="401859"/>
                </a:cubicBezTo>
              </a:path>
            </a:pathLst>
          </a:custGeom>
          <a:noFill/>
          <a:ln w="28575">
            <a:solidFill>
              <a:srgbClr val="F8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/>
          <p:nvPr/>
        </p:nvCxnSpPr>
        <p:spPr>
          <a:xfrm flipH="1" flipV="1">
            <a:off x="4464770" y="2470778"/>
            <a:ext cx="754204" cy="1573247"/>
          </a:xfrm>
          <a:prstGeom prst="straightConnector1">
            <a:avLst/>
          </a:prstGeom>
          <a:ln w="28575">
            <a:solidFill>
              <a:srgbClr val="F8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Bild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86" y="1469932"/>
            <a:ext cx="705769" cy="705769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3259137" y="1464086"/>
            <a:ext cx="112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Jenna Sue" charset="0"/>
                <a:ea typeface="Jenna Sue" charset="0"/>
                <a:cs typeface="Jenna Sue" charset="0"/>
              </a:rPr>
              <a:t>Option 1</a:t>
            </a:r>
            <a:endParaRPr lang="de-DE" sz="2800" dirty="0">
              <a:latin typeface="Jenna Sue" charset="0"/>
              <a:ea typeface="Jenna Sue" charset="0"/>
              <a:cs typeface="Jenna Sue" charset="0"/>
            </a:endParaRPr>
          </a:p>
        </p:txBody>
      </p:sp>
      <p:pic>
        <p:nvPicPr>
          <p:cNvPr id="45" name="Bild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747" y="1297822"/>
            <a:ext cx="977413" cy="977413"/>
          </a:xfrm>
          <a:prstGeom prst="rect">
            <a:avLst/>
          </a:prstGeom>
        </p:spPr>
      </p:pic>
      <p:cxnSp>
        <p:nvCxnSpPr>
          <p:cNvPr id="46" name="Gerade Verbindung mit Pfeil 45"/>
          <p:cNvCxnSpPr/>
          <p:nvPr/>
        </p:nvCxnSpPr>
        <p:spPr>
          <a:xfrm flipV="1">
            <a:off x="6397541" y="2470778"/>
            <a:ext cx="324755" cy="1454099"/>
          </a:xfrm>
          <a:prstGeom prst="straightConnector1">
            <a:avLst/>
          </a:prstGeom>
          <a:ln w="28575">
            <a:solidFill>
              <a:srgbClr val="F8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5944701" y="1471760"/>
            <a:ext cx="112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latin typeface="Jenna Sue" charset="0"/>
                <a:ea typeface="Jenna Sue" charset="0"/>
                <a:cs typeface="Jenna Sue" charset="0"/>
              </a:rPr>
              <a:t>What</a:t>
            </a:r>
            <a:r>
              <a:rPr lang="de-DE" sz="2800" dirty="0" smtClean="0">
                <a:latin typeface="Jenna Sue" charset="0"/>
                <a:ea typeface="Jenna Sue" charset="0"/>
                <a:cs typeface="Jenna Sue" charset="0"/>
              </a:rPr>
              <a:t> </a:t>
            </a:r>
            <a:r>
              <a:rPr lang="de-DE" sz="2800" dirty="0" err="1" smtClean="0">
                <a:latin typeface="Jenna Sue" charset="0"/>
                <a:ea typeface="Jenna Sue" charset="0"/>
                <a:cs typeface="Jenna Sue" charset="0"/>
              </a:rPr>
              <a:t>if</a:t>
            </a:r>
            <a:r>
              <a:rPr lang="de-DE" sz="2800" dirty="0" smtClean="0">
                <a:latin typeface="Jenna Sue" charset="0"/>
                <a:ea typeface="Jenna Sue" charset="0"/>
                <a:cs typeface="Jenna Sue" charset="0"/>
              </a:rPr>
              <a:t>?</a:t>
            </a:r>
            <a:endParaRPr lang="de-DE" sz="2800" dirty="0">
              <a:latin typeface="Jenna Sue" charset="0"/>
              <a:ea typeface="Jenna Sue" charset="0"/>
              <a:cs typeface="Jenna Sue" charset="0"/>
            </a:endParaRPr>
          </a:p>
        </p:txBody>
      </p:sp>
      <p:pic>
        <p:nvPicPr>
          <p:cNvPr id="52" name="Bild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57" y="1725696"/>
            <a:ext cx="312284" cy="312284"/>
          </a:xfrm>
          <a:prstGeom prst="rect">
            <a:avLst/>
          </a:prstGeom>
        </p:spPr>
      </p:pic>
      <p:cxnSp>
        <p:nvCxnSpPr>
          <p:cNvPr id="54" name="Gerade Verbindung mit Pfeil 53"/>
          <p:cNvCxnSpPr/>
          <p:nvPr/>
        </p:nvCxnSpPr>
        <p:spPr>
          <a:xfrm>
            <a:off x="7908250" y="2281652"/>
            <a:ext cx="470199" cy="1450960"/>
          </a:xfrm>
          <a:prstGeom prst="straightConnector1">
            <a:avLst/>
          </a:prstGeom>
          <a:ln w="28575">
            <a:solidFill>
              <a:srgbClr val="5D8B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Untertitel 7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43A6DC"/>
                </a:solidFill>
              </a:rPr>
              <a:t>PROSUMER PAINS</a:t>
            </a:r>
            <a:endParaRPr lang="de-DE">
              <a:solidFill>
                <a:srgbClr val="43A6DC"/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553599" y="1194463"/>
            <a:ext cx="2215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19FCBE"/>
                </a:solidFill>
              </a:rPr>
              <a:t>~ </a:t>
            </a:r>
            <a:r>
              <a:rPr lang="de-DE" sz="4800" dirty="0" smtClean="0">
                <a:solidFill>
                  <a:srgbClr val="19FCBE"/>
                </a:solidFill>
                <a:latin typeface="Helvetica" charset="0"/>
                <a:ea typeface="Helvetica" charset="0"/>
                <a:cs typeface="Helvetica" charset="0"/>
              </a:rPr>
              <a:t>30%</a:t>
            </a:r>
            <a:endParaRPr lang="de-DE" sz="4800" dirty="0">
              <a:solidFill>
                <a:srgbClr val="19FCBE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548536" y="2219415"/>
            <a:ext cx="2215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19FCBE"/>
                </a:solidFill>
              </a:rPr>
              <a:t>~ </a:t>
            </a:r>
            <a:r>
              <a:rPr lang="de-DE" sz="4800" dirty="0" smtClean="0">
                <a:solidFill>
                  <a:srgbClr val="19FCBE"/>
                </a:solidFill>
                <a:latin typeface="Helvetica" charset="0"/>
                <a:ea typeface="Helvetica" charset="0"/>
                <a:cs typeface="Helvetica" charset="0"/>
              </a:rPr>
              <a:t>60%</a:t>
            </a:r>
            <a:endParaRPr lang="de-DE" sz="4800" dirty="0">
              <a:solidFill>
                <a:srgbClr val="19FCBE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85" name="Gerade Verbindung mit Pfeil 84"/>
          <p:cNvCxnSpPr/>
          <p:nvPr/>
        </p:nvCxnSpPr>
        <p:spPr>
          <a:xfrm flipH="1">
            <a:off x="2523376" y="1935579"/>
            <a:ext cx="663240" cy="580405"/>
          </a:xfrm>
          <a:prstGeom prst="straightConnector1">
            <a:avLst/>
          </a:prstGeom>
          <a:ln w="28575">
            <a:solidFill>
              <a:srgbClr val="19FC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8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/>
      <p:bldP spid="22" grpId="0"/>
      <p:bldP spid="24" grpId="0" animBg="1"/>
      <p:bldP spid="25" grpId="0"/>
      <p:bldP spid="26" grpId="0" animBg="1"/>
      <p:bldP spid="27" grpId="0" animBg="1"/>
      <p:bldP spid="28" grpId="0"/>
      <p:bldP spid="30" grpId="0" animBg="1"/>
      <p:bldP spid="40" grpId="0"/>
      <p:bldP spid="51" grpId="0"/>
      <p:bldP spid="83" grpId="0"/>
      <p:bldP spid="83" grpId="1"/>
      <p:bldP spid="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INTRODUCING STROMSACK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006600" y="5199799"/>
            <a:ext cx="8297863" cy="135146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100% GREEN HOMEMADE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ELECTRICIT               </a:t>
            </a:r>
            <a:r>
              <a:rPr lang="mr-IN" dirty="0" smtClean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EVERYWHERE 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AND EVERYWHEN </a:t>
            </a:r>
            <a:r>
              <a:rPr lang="mr-IN" dirty="0" smtClean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             POWERED BY BLOCKCHAIN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TECHNOLOGY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060" y="1664280"/>
            <a:ext cx="2713593" cy="32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5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DISRUPTING PROSUMER LIFE</a:t>
            </a:r>
            <a:endParaRPr lang="de-DE" dirty="0"/>
          </a:p>
        </p:txBody>
      </p:sp>
      <p:sp>
        <p:nvSpPr>
          <p:cNvPr id="5" name="Sechseck 4"/>
          <p:cNvSpPr/>
          <p:nvPr/>
        </p:nvSpPr>
        <p:spPr>
          <a:xfrm>
            <a:off x="2801201" y="1910686"/>
            <a:ext cx="2053988" cy="1758728"/>
          </a:xfrm>
          <a:prstGeom prst="hexagon">
            <a:avLst/>
          </a:prstGeom>
          <a:solidFill>
            <a:srgbClr val="19F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9FCBE"/>
              </a:solidFill>
            </a:endParaRPr>
          </a:p>
        </p:txBody>
      </p:sp>
      <p:sp>
        <p:nvSpPr>
          <p:cNvPr id="6" name="Sechseck 5"/>
          <p:cNvSpPr/>
          <p:nvPr/>
        </p:nvSpPr>
        <p:spPr>
          <a:xfrm>
            <a:off x="7389127" y="1910686"/>
            <a:ext cx="2053988" cy="1758728"/>
          </a:xfrm>
          <a:prstGeom prst="hexagon">
            <a:avLst/>
          </a:prstGeom>
          <a:solidFill>
            <a:srgbClr val="19F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9FCBE"/>
              </a:solidFill>
            </a:endParaRPr>
          </a:p>
        </p:txBody>
      </p:sp>
      <p:sp>
        <p:nvSpPr>
          <p:cNvPr id="7" name="Sechseck 6"/>
          <p:cNvSpPr/>
          <p:nvPr/>
        </p:nvSpPr>
        <p:spPr>
          <a:xfrm>
            <a:off x="507238" y="1910686"/>
            <a:ext cx="2053988" cy="1758728"/>
          </a:xfrm>
          <a:prstGeom prst="hexagon">
            <a:avLst/>
          </a:prstGeom>
          <a:solidFill>
            <a:srgbClr val="19F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9FCBE"/>
              </a:solidFill>
            </a:endParaRPr>
          </a:p>
        </p:txBody>
      </p:sp>
      <p:sp>
        <p:nvSpPr>
          <p:cNvPr id="8" name="Sechseck 7"/>
          <p:cNvSpPr/>
          <p:nvPr/>
        </p:nvSpPr>
        <p:spPr>
          <a:xfrm>
            <a:off x="5095164" y="1910686"/>
            <a:ext cx="2053988" cy="1758728"/>
          </a:xfrm>
          <a:prstGeom prst="hexagon">
            <a:avLst/>
          </a:prstGeom>
          <a:solidFill>
            <a:srgbClr val="19F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9FCBE"/>
              </a:solidFill>
            </a:endParaRPr>
          </a:p>
        </p:txBody>
      </p:sp>
      <p:sp>
        <p:nvSpPr>
          <p:cNvPr id="9" name="Sechseck 8"/>
          <p:cNvSpPr/>
          <p:nvPr/>
        </p:nvSpPr>
        <p:spPr>
          <a:xfrm>
            <a:off x="9683091" y="1910686"/>
            <a:ext cx="2053988" cy="1758728"/>
          </a:xfrm>
          <a:prstGeom prst="hexagon">
            <a:avLst/>
          </a:prstGeom>
          <a:solidFill>
            <a:srgbClr val="19F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9FCBE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1269242"/>
            <a:ext cx="12192000" cy="627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rgbClr val="43A6DC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19FCBE"/>
                </a:solidFill>
              </a:rPr>
              <a:t>FUNCTIONALITIES</a:t>
            </a:r>
            <a:endParaRPr lang="en-US" dirty="0">
              <a:solidFill>
                <a:srgbClr val="19FCBE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6158" y="4205785"/>
            <a:ext cx="12192000" cy="627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rgbClr val="43A6DC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Gotham Medium Regular" charset="0"/>
                <a:ea typeface="Gotham Medium Regular" charset="0"/>
                <a:cs typeface="Gotham Medium Regular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5D8BC8"/>
                </a:solidFill>
              </a:rPr>
              <a:t>BENEFITS</a:t>
            </a:r>
            <a:endParaRPr lang="en-US" dirty="0">
              <a:solidFill>
                <a:srgbClr val="5D8BC8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47963" y="4958686"/>
            <a:ext cx="2129051" cy="1173707"/>
          </a:xfrm>
          <a:prstGeom prst="ellipse">
            <a:avLst/>
          </a:prstGeom>
          <a:solidFill>
            <a:srgbClr val="5D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5114499" y="4958687"/>
            <a:ext cx="2129051" cy="1173707"/>
          </a:xfrm>
          <a:prstGeom prst="ellipse">
            <a:avLst/>
          </a:prstGeom>
          <a:solidFill>
            <a:srgbClr val="5D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8581034" y="4958687"/>
            <a:ext cx="2129051" cy="1173707"/>
          </a:xfrm>
          <a:prstGeom prst="ellipse">
            <a:avLst/>
          </a:prstGeom>
          <a:solidFill>
            <a:srgbClr val="5D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56876" y="2753645"/>
            <a:ext cx="20881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EARN COINS WITH YOUR SURPLUS ENERGY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771159" y="2764089"/>
            <a:ext cx="20881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SPEND </a:t>
            </a:r>
            <a:r>
              <a:rPr lang="de-DE" sz="1600" smtClean="0">
                <a:solidFill>
                  <a:schemeClr val="bg1"/>
                </a:solidFill>
              </a:rPr>
              <a:t>COINS ON ELECTRICITY </a:t>
            </a:r>
          </a:p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NEEDS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59266" y="2757266"/>
            <a:ext cx="25657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PAY WITH COINS FOR </a:t>
            </a:r>
          </a:p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PAID ELECTRICITY </a:t>
            </a:r>
          </a:p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SERVICES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366776" y="2764509"/>
            <a:ext cx="20881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MAKE </a:t>
            </a:r>
          </a:p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COIN GIFTS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9718306" y="2764509"/>
            <a:ext cx="20881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TRADE </a:t>
            </a:r>
          </a:p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COINS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0" name="Bild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68" y="2026029"/>
            <a:ext cx="683714" cy="683714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224" y="2026029"/>
            <a:ext cx="652344" cy="652344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368" y="2094552"/>
            <a:ext cx="538343" cy="538343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40" y="2111193"/>
            <a:ext cx="567180" cy="567180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949" y="2094552"/>
            <a:ext cx="629738" cy="629738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8877370" y="5152889"/>
            <a:ext cx="1681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FULL </a:t>
            </a:r>
          </a:p>
          <a:p>
            <a:pPr algn="ctr"/>
            <a:r>
              <a:rPr lang="de-DE" sz="2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FLEXIBILITY</a:t>
            </a:r>
            <a:endParaRPr lang="de-DE" sz="2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229886" y="5306777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100% GREEN</a:t>
            </a:r>
            <a:endParaRPr lang="de-DE" sz="2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977319" y="5207481"/>
            <a:ext cx="1587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FINANCIAL </a:t>
            </a:r>
          </a:p>
          <a:p>
            <a:pPr algn="ctr"/>
            <a:r>
              <a:rPr lang="de-DE" sz="2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SAVINGS</a:t>
            </a:r>
            <a:endParaRPr lang="de-DE" sz="2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8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STROMSACK CHALLENGES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de-DE" dirty="0" smtClean="0">
                <a:solidFill>
                  <a:srgbClr val="5D8BC8"/>
                </a:solidFill>
              </a:rPr>
              <a:t>ONBOARDING OF PARTNERS FOR PAID SERVICES</a:t>
            </a:r>
            <a:r>
              <a:rPr lang="de-DE" dirty="0" smtClean="0"/>
              <a:t>            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(e.g. EV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charging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station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-bike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charging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stations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public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smartphone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charging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stations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de-DE" dirty="0"/>
          </a:p>
          <a:p>
            <a:r>
              <a:rPr lang="de-DE" dirty="0" smtClean="0">
                <a:solidFill>
                  <a:srgbClr val="5D8BC8"/>
                </a:solidFill>
              </a:rPr>
              <a:t>SCALABILITY OF SOLUTION TO PARTNERS SETTING UP NEW ELECTRICITY SERVICES                                                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(e.g.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shops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restaurants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, power bar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rentals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de-DE" dirty="0"/>
          </a:p>
          <a:p>
            <a:r>
              <a:rPr lang="de-DE" dirty="0" smtClean="0">
                <a:solidFill>
                  <a:srgbClr val="5D8BC8"/>
                </a:solidFill>
              </a:rPr>
              <a:t>UNPAID ELECTRICITY SERVICES CANNOT BE CONSIDERED                                                          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e.g. at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work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, at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university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friend‘s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house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de-DE" dirty="0"/>
          </a:p>
          <a:p>
            <a:r>
              <a:rPr lang="de-DE" dirty="0" smtClean="0">
                <a:solidFill>
                  <a:srgbClr val="5D8BC8"/>
                </a:solidFill>
              </a:rPr>
              <a:t>REFINING BUSINESS MODEL OF VIRTUAL STORAGE PROVIDER</a:t>
            </a:r>
            <a:endParaRPr lang="de-DE" dirty="0">
              <a:solidFill>
                <a:srgbClr val="5D8B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3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SOFTWARE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315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Macintosh PowerPoint</Application>
  <PresentationFormat>Breitbild</PresentationFormat>
  <Paragraphs>47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Gotham Medium Regular</vt:lpstr>
      <vt:lpstr>Helvetica</vt:lpstr>
      <vt:lpstr>Jenna Sue</vt:lpstr>
      <vt:lpstr>Arial</vt:lpstr>
      <vt:lpstr>Office Theme</vt:lpstr>
      <vt:lpstr>ewz3: Virtual Battery Storage      STROMSACK 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 to the BIOTS 2018 partners, sponsors, affiliates,  and friends!</dc:title>
  <dc:creator>Microsoft Office User</dc:creator>
  <cp:lastModifiedBy>Microsoft Office-Anwender</cp:lastModifiedBy>
  <cp:revision>43</cp:revision>
  <dcterms:created xsi:type="dcterms:W3CDTF">2018-02-07T14:29:00Z</dcterms:created>
  <dcterms:modified xsi:type="dcterms:W3CDTF">2018-02-15T15:08:22Z</dcterms:modified>
</cp:coreProperties>
</file>