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79" d="100"/>
          <a:sy n="179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3E07-88CA-0842-84DC-951E4B3E6084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9E55-AB95-5846-85D1-59B655E0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design.png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67300" y="1219200"/>
            <a:ext cx="1828800" cy="3810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Interconnection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7300" y="2593278"/>
            <a:ext cx="1828800" cy="38099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Tie 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2592041"/>
            <a:ext cx="18288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39000" y="3581400"/>
            <a:ext cx="16002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4572003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4576023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572000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Agricultural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0"/>
            <a:endCxn id="198" idx="2"/>
          </p:cNvCxnSpPr>
          <p:nvPr/>
        </p:nvCxnSpPr>
        <p:spPr>
          <a:xfrm flipV="1">
            <a:off x="5981700" y="2286000"/>
            <a:ext cx="0" cy="307278"/>
          </a:xfrm>
          <a:prstGeom prst="straightConnector1">
            <a:avLst/>
          </a:prstGeom>
          <a:ln w="73025" cmpd="dbl"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0"/>
            <a:endCxn id="198" idx="3"/>
          </p:cNvCxnSpPr>
          <p:nvPr/>
        </p:nvCxnSpPr>
        <p:spPr>
          <a:xfrm rot="16200000" flipV="1">
            <a:off x="6724651" y="2266951"/>
            <a:ext cx="1485899" cy="11430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7" idx="0"/>
            <a:endCxn id="12" idx="2"/>
          </p:cNvCxnSpPr>
          <p:nvPr/>
        </p:nvCxnSpPr>
        <p:spPr>
          <a:xfrm rot="5400000" flipH="1" flipV="1">
            <a:off x="4191617" y="724520"/>
            <a:ext cx="608367" cy="70866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0"/>
            <a:endCxn id="12" idx="2"/>
          </p:cNvCxnSpPr>
          <p:nvPr/>
        </p:nvCxnSpPr>
        <p:spPr>
          <a:xfrm rot="5400000" flipH="1" flipV="1">
            <a:off x="5561207" y="2098130"/>
            <a:ext cx="612387" cy="43434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0"/>
            <a:endCxn id="12" idx="2"/>
          </p:cNvCxnSpPr>
          <p:nvPr/>
        </p:nvCxnSpPr>
        <p:spPr>
          <a:xfrm rot="5400000" flipH="1" flipV="1">
            <a:off x="7620618" y="4153518"/>
            <a:ext cx="608364" cy="2286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12" idx="2"/>
          </p:cNvCxnSpPr>
          <p:nvPr/>
        </p:nvCxnSpPr>
        <p:spPr>
          <a:xfrm rot="5400000" flipH="1" flipV="1">
            <a:off x="6934818" y="3467718"/>
            <a:ext cx="608364" cy="16002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752600" y="4573236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49" idx="0"/>
            <a:endCxn id="12" idx="2"/>
          </p:cNvCxnSpPr>
          <p:nvPr/>
        </p:nvCxnSpPr>
        <p:spPr>
          <a:xfrm rot="5400000" flipH="1" flipV="1">
            <a:off x="4876800" y="1410936"/>
            <a:ext cx="609600" cy="57150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81000" y="3582636"/>
            <a:ext cx="11430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Hydro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3582636"/>
            <a:ext cx="11430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71800" y="3582636"/>
            <a:ext cx="11430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67200" y="3582636"/>
            <a:ext cx="11430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3582636"/>
            <a:ext cx="1143000" cy="38223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Nuclear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64" idx="0"/>
            <a:endCxn id="11" idx="2"/>
          </p:cNvCxnSpPr>
          <p:nvPr/>
        </p:nvCxnSpPr>
        <p:spPr>
          <a:xfrm rot="5400000" flipH="1" flipV="1">
            <a:off x="1619871" y="2306907"/>
            <a:ext cx="608359" cy="19431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5" idx="0"/>
            <a:endCxn id="11" idx="2"/>
          </p:cNvCxnSpPr>
          <p:nvPr/>
        </p:nvCxnSpPr>
        <p:spPr>
          <a:xfrm rot="5400000" flipH="1" flipV="1">
            <a:off x="2267571" y="2954607"/>
            <a:ext cx="608359" cy="647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6" idx="0"/>
            <a:endCxn id="11" idx="2"/>
          </p:cNvCxnSpPr>
          <p:nvPr/>
        </p:nvCxnSpPr>
        <p:spPr>
          <a:xfrm rot="16200000" flipV="1">
            <a:off x="2915271" y="2954607"/>
            <a:ext cx="608359" cy="6477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7" idx="0"/>
            <a:endCxn id="11" idx="2"/>
          </p:cNvCxnSpPr>
          <p:nvPr/>
        </p:nvCxnSpPr>
        <p:spPr>
          <a:xfrm rot="16200000" flipV="1">
            <a:off x="3562971" y="2306907"/>
            <a:ext cx="608359" cy="19431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5" idx="0"/>
            <a:endCxn id="11" idx="2"/>
          </p:cNvCxnSpPr>
          <p:nvPr/>
        </p:nvCxnSpPr>
        <p:spPr>
          <a:xfrm rot="16200000" flipV="1">
            <a:off x="4210671" y="1659207"/>
            <a:ext cx="608359" cy="32385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95800" y="4578353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Elbow Connector 149"/>
          <p:cNvCxnSpPr>
            <a:stCxn id="148" idx="0"/>
            <a:endCxn id="12" idx="2"/>
          </p:cNvCxnSpPr>
          <p:nvPr/>
        </p:nvCxnSpPr>
        <p:spPr>
          <a:xfrm rot="5400000" flipH="1" flipV="1">
            <a:off x="6245842" y="2785095"/>
            <a:ext cx="614717" cy="29718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164254" y="5482686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459654" y="5482686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HVAC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772400" y="5482686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28600" y="5475249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HVAC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24000" y="5475249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Elbow Connector 157"/>
          <p:cNvCxnSpPr>
            <a:stCxn id="155" idx="0"/>
            <a:endCxn id="17" idx="2"/>
          </p:cNvCxnSpPr>
          <p:nvPr/>
        </p:nvCxnSpPr>
        <p:spPr>
          <a:xfrm rot="5400000" flipH="1" flipV="1">
            <a:off x="615795" y="5138544"/>
            <a:ext cx="521010" cy="1524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56" idx="0"/>
            <a:endCxn id="17" idx="2"/>
          </p:cNvCxnSpPr>
          <p:nvPr/>
        </p:nvCxnSpPr>
        <p:spPr>
          <a:xfrm rot="16200000" flipV="1">
            <a:off x="1263495" y="4643244"/>
            <a:ext cx="521010" cy="11430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1" idx="0"/>
            <a:endCxn id="19" idx="2"/>
          </p:cNvCxnSpPr>
          <p:nvPr/>
        </p:nvCxnSpPr>
        <p:spPr>
          <a:xfrm rot="5400000" flipH="1" flipV="1">
            <a:off x="6508902" y="4181088"/>
            <a:ext cx="528450" cy="2074746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52" idx="0"/>
            <a:endCxn id="19" idx="2"/>
          </p:cNvCxnSpPr>
          <p:nvPr/>
        </p:nvCxnSpPr>
        <p:spPr>
          <a:xfrm rot="5400000" flipH="1" flipV="1">
            <a:off x="7156602" y="4828788"/>
            <a:ext cx="528450" cy="779346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53" idx="0"/>
            <a:endCxn id="19" idx="2"/>
          </p:cNvCxnSpPr>
          <p:nvPr/>
        </p:nvCxnSpPr>
        <p:spPr>
          <a:xfrm rot="16200000" flipV="1">
            <a:off x="7812975" y="4951761"/>
            <a:ext cx="528450" cy="5334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124200" y="5486400"/>
            <a:ext cx="1143000" cy="382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84" idx="0"/>
            <a:endCxn id="18" idx="2"/>
          </p:cNvCxnSpPr>
          <p:nvPr/>
        </p:nvCxnSpPr>
        <p:spPr>
          <a:xfrm flipV="1">
            <a:off x="3695700" y="4958259"/>
            <a:ext cx="0" cy="528141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067300" y="1905001"/>
            <a:ext cx="1828800" cy="38099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Area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3" name="Elbow Connector 202"/>
          <p:cNvCxnSpPr>
            <a:stCxn id="11" idx="0"/>
            <a:endCxn id="198" idx="1"/>
          </p:cNvCxnSpPr>
          <p:nvPr/>
        </p:nvCxnSpPr>
        <p:spPr>
          <a:xfrm rot="5400000" flipH="1" flipV="1">
            <a:off x="3733180" y="1257921"/>
            <a:ext cx="496540" cy="21717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8" idx="0"/>
            <a:endCxn id="5" idx="2"/>
          </p:cNvCxnSpPr>
          <p:nvPr/>
        </p:nvCxnSpPr>
        <p:spPr>
          <a:xfrm flipV="1">
            <a:off x="5981700" y="1600200"/>
            <a:ext cx="0" cy="304801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1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wrap="none"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Chassin</dc:creator>
  <cp:lastModifiedBy>David P. Chassin</cp:lastModifiedBy>
  <cp:revision>8</cp:revision>
  <cp:lastPrinted>2015-01-15T20:39:56Z</cp:lastPrinted>
  <dcterms:created xsi:type="dcterms:W3CDTF">2015-01-01T16:20:56Z</dcterms:created>
  <dcterms:modified xsi:type="dcterms:W3CDTF">2015-01-15T20:40:03Z</dcterms:modified>
</cp:coreProperties>
</file>