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3" d="100"/>
          <a:sy n="183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Pacific Northwest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Chassin</dc:creator>
  <cp:lastModifiedBy>David Chassin</cp:lastModifiedBy>
  <cp:revision>4</cp:revision>
  <dcterms:created xsi:type="dcterms:W3CDTF">2015-02-01T15:10:56Z</dcterms:created>
  <dcterms:modified xsi:type="dcterms:W3CDTF">2015-02-01T15:51:32Z</dcterms:modified>
</cp:coreProperties>
</file>