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3" d="100"/>
          <a:sy n="183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E372-1FF0-FA4F-8DBD-F9B92E0EAF46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0916-C706-F143-8ECF-F67B1395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E372-1FF0-FA4F-8DBD-F9B92E0EAF46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0916-C706-F143-8ECF-F67B1395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E372-1FF0-FA4F-8DBD-F9B92E0EAF46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0916-C706-F143-8ECF-F67B1395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9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E372-1FF0-FA4F-8DBD-F9B92E0EAF46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0916-C706-F143-8ECF-F67B1395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E372-1FF0-FA4F-8DBD-F9B92E0EAF46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0916-C706-F143-8ECF-F67B1395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E372-1FF0-FA4F-8DBD-F9B92E0EAF46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0916-C706-F143-8ECF-F67B1395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E372-1FF0-FA4F-8DBD-F9B92E0EAF46}" type="datetimeFigureOut">
              <a:rPr lang="en-US" smtClean="0"/>
              <a:t>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0916-C706-F143-8ECF-F67B1395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7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E372-1FF0-FA4F-8DBD-F9B92E0EAF46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0916-C706-F143-8ECF-F67B1395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6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E372-1FF0-FA4F-8DBD-F9B92E0EAF46}" type="datetimeFigureOut">
              <a:rPr lang="en-US" smtClean="0"/>
              <a:t>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0916-C706-F143-8ECF-F67B1395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E372-1FF0-FA4F-8DBD-F9B92E0EAF46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0916-C706-F143-8ECF-F67B1395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1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E372-1FF0-FA4F-8DBD-F9B92E0EAF46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0916-C706-F143-8ECF-F67B1395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1E372-1FF0-FA4F-8DBD-F9B92E0EAF46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0916-C706-F143-8ECF-F67B1395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9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687" y="409435"/>
            <a:ext cx="818891" cy="770289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1352978" y="409435"/>
            <a:ext cx="818891" cy="770289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2310665" y="409435"/>
            <a:ext cx="818891" cy="770289"/>
          </a:xfrm>
          <a:prstGeom prst="rect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3282232" y="409435"/>
            <a:ext cx="818891" cy="770289"/>
          </a:xfrm>
          <a:prstGeom prst="rect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4253523" y="409435"/>
            <a:ext cx="818891" cy="770289"/>
          </a:xfrm>
          <a:prstGeom prst="rect">
            <a:avLst/>
          </a:prstGeom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5218150" y="409435"/>
            <a:ext cx="818891" cy="770289"/>
          </a:xfrm>
          <a:prstGeom prst="rect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6196656" y="409435"/>
            <a:ext cx="818891" cy="770289"/>
          </a:xfrm>
          <a:prstGeom prst="rect">
            <a:avLst/>
          </a:prstGeom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Oval 10"/>
          <p:cNvSpPr/>
          <p:nvPr/>
        </p:nvSpPr>
        <p:spPr>
          <a:xfrm>
            <a:off x="381687" y="1679370"/>
            <a:ext cx="818891" cy="818891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Oval 11"/>
          <p:cNvSpPr/>
          <p:nvPr/>
        </p:nvSpPr>
        <p:spPr>
          <a:xfrm>
            <a:off x="1352978" y="1679370"/>
            <a:ext cx="818891" cy="818891"/>
          </a:xfrm>
          <a:prstGeom prst="ellips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Oval 12"/>
          <p:cNvSpPr/>
          <p:nvPr/>
        </p:nvSpPr>
        <p:spPr>
          <a:xfrm>
            <a:off x="2310665" y="1679370"/>
            <a:ext cx="818891" cy="818891"/>
          </a:xfrm>
          <a:prstGeom prst="ellips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/>
        </p:nvSpPr>
        <p:spPr>
          <a:xfrm>
            <a:off x="3282232" y="1679370"/>
            <a:ext cx="818891" cy="818891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Oval 14"/>
          <p:cNvSpPr/>
          <p:nvPr/>
        </p:nvSpPr>
        <p:spPr>
          <a:xfrm>
            <a:off x="4253523" y="1679370"/>
            <a:ext cx="818891" cy="818891"/>
          </a:xfrm>
          <a:prstGeom prst="ellipse">
            <a:avLst/>
          </a:prstGeom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5218150" y="1679370"/>
            <a:ext cx="818891" cy="818891"/>
          </a:xfrm>
          <a:prstGeom prst="ellips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 16"/>
          <p:cNvSpPr/>
          <p:nvPr/>
        </p:nvSpPr>
        <p:spPr>
          <a:xfrm>
            <a:off x="6196656" y="1679370"/>
            <a:ext cx="818891" cy="818891"/>
          </a:xfrm>
          <a:prstGeom prst="ellipse">
            <a:avLst/>
          </a:prstGeom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Isosceles Triangle 17"/>
          <p:cNvSpPr/>
          <p:nvPr/>
        </p:nvSpPr>
        <p:spPr>
          <a:xfrm flipV="1">
            <a:off x="381687" y="4274758"/>
            <a:ext cx="818891" cy="705941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Isosceles Triangle 18"/>
          <p:cNvSpPr/>
          <p:nvPr/>
        </p:nvSpPr>
        <p:spPr>
          <a:xfrm flipV="1">
            <a:off x="1352978" y="4274758"/>
            <a:ext cx="818891" cy="705941"/>
          </a:xfrm>
          <a:prstGeom prst="triangl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Isosceles Triangle 19"/>
          <p:cNvSpPr/>
          <p:nvPr/>
        </p:nvSpPr>
        <p:spPr>
          <a:xfrm flipV="1">
            <a:off x="2310665" y="4274758"/>
            <a:ext cx="818891" cy="705941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Isosceles Triangle 20"/>
          <p:cNvSpPr/>
          <p:nvPr/>
        </p:nvSpPr>
        <p:spPr>
          <a:xfrm flipV="1">
            <a:off x="3282232" y="4274758"/>
            <a:ext cx="818891" cy="705941"/>
          </a:xfrm>
          <a:prstGeom prst="triangl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Isosceles Triangle 21"/>
          <p:cNvSpPr/>
          <p:nvPr/>
        </p:nvSpPr>
        <p:spPr>
          <a:xfrm flipV="1">
            <a:off x="4253523" y="4274758"/>
            <a:ext cx="818891" cy="705941"/>
          </a:xfrm>
          <a:prstGeom prst="triangle">
            <a:avLst/>
          </a:prstGeom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Isosceles Triangle 22"/>
          <p:cNvSpPr/>
          <p:nvPr/>
        </p:nvSpPr>
        <p:spPr>
          <a:xfrm flipV="1">
            <a:off x="5218150" y="4274758"/>
            <a:ext cx="818891" cy="705941"/>
          </a:xfrm>
          <a:prstGeom prst="triangl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Isosceles Triangle 23"/>
          <p:cNvSpPr/>
          <p:nvPr/>
        </p:nvSpPr>
        <p:spPr>
          <a:xfrm flipV="1">
            <a:off x="6196656" y="4274758"/>
            <a:ext cx="818891" cy="705941"/>
          </a:xfrm>
          <a:prstGeom prst="triangle">
            <a:avLst/>
          </a:prstGeom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Diamond 27"/>
          <p:cNvSpPr/>
          <p:nvPr/>
        </p:nvSpPr>
        <p:spPr>
          <a:xfrm>
            <a:off x="381687" y="2879911"/>
            <a:ext cx="818891" cy="818891"/>
          </a:xfrm>
          <a:prstGeom prst="diamond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Diamond 28"/>
          <p:cNvSpPr/>
          <p:nvPr/>
        </p:nvSpPr>
        <p:spPr>
          <a:xfrm>
            <a:off x="1352978" y="2879911"/>
            <a:ext cx="818891" cy="818891"/>
          </a:xfrm>
          <a:prstGeom prst="diamond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Diamond 29"/>
          <p:cNvSpPr/>
          <p:nvPr/>
        </p:nvSpPr>
        <p:spPr>
          <a:xfrm>
            <a:off x="2310665" y="2879911"/>
            <a:ext cx="818891" cy="818891"/>
          </a:xfrm>
          <a:prstGeom prst="diamond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Diamond 30"/>
          <p:cNvSpPr/>
          <p:nvPr/>
        </p:nvSpPr>
        <p:spPr>
          <a:xfrm>
            <a:off x="3282232" y="2879911"/>
            <a:ext cx="818891" cy="818891"/>
          </a:xfrm>
          <a:prstGeom prst="diamond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Diamond 31"/>
          <p:cNvSpPr/>
          <p:nvPr/>
        </p:nvSpPr>
        <p:spPr>
          <a:xfrm>
            <a:off x="4253523" y="2879911"/>
            <a:ext cx="818891" cy="818891"/>
          </a:xfrm>
          <a:prstGeom prst="diamond">
            <a:avLst/>
          </a:prstGeom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Diamond 32"/>
          <p:cNvSpPr/>
          <p:nvPr/>
        </p:nvSpPr>
        <p:spPr>
          <a:xfrm>
            <a:off x="5218150" y="2879911"/>
            <a:ext cx="818891" cy="818891"/>
          </a:xfrm>
          <a:prstGeom prst="diamond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Diamond 33"/>
          <p:cNvSpPr/>
          <p:nvPr/>
        </p:nvSpPr>
        <p:spPr>
          <a:xfrm>
            <a:off x="6196656" y="2879911"/>
            <a:ext cx="818891" cy="818891"/>
          </a:xfrm>
          <a:prstGeom prst="diamond">
            <a:avLst/>
          </a:prstGeom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7487725" y="606443"/>
            <a:ext cx="98371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interconnect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487725" y="1944263"/>
            <a:ext cx="915635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controlarea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487725" y="4449167"/>
            <a:ext cx="455699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load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487725" y="3109566"/>
            <a:ext cx="646331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intertie</a:t>
            </a:r>
            <a:endParaRPr lang="en-US" sz="1200" dirty="0"/>
          </a:p>
        </p:txBody>
      </p:sp>
      <p:sp>
        <p:nvSpPr>
          <p:cNvPr id="39" name="Isosceles Triangle 38"/>
          <p:cNvSpPr/>
          <p:nvPr/>
        </p:nvSpPr>
        <p:spPr>
          <a:xfrm>
            <a:off x="381687" y="5558303"/>
            <a:ext cx="818891" cy="705941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Isosceles Triangle 39"/>
          <p:cNvSpPr/>
          <p:nvPr/>
        </p:nvSpPr>
        <p:spPr>
          <a:xfrm>
            <a:off x="1352978" y="5558303"/>
            <a:ext cx="818891" cy="705941"/>
          </a:xfrm>
          <a:prstGeom prst="triangl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Isosceles Triangle 40"/>
          <p:cNvSpPr/>
          <p:nvPr/>
        </p:nvSpPr>
        <p:spPr>
          <a:xfrm>
            <a:off x="2310665" y="5558303"/>
            <a:ext cx="818891" cy="705941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Isosceles Triangle 41"/>
          <p:cNvSpPr/>
          <p:nvPr/>
        </p:nvSpPr>
        <p:spPr>
          <a:xfrm>
            <a:off x="3282232" y="5558303"/>
            <a:ext cx="818891" cy="705941"/>
          </a:xfrm>
          <a:prstGeom prst="triangl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Isosceles Triangle 42"/>
          <p:cNvSpPr/>
          <p:nvPr/>
        </p:nvSpPr>
        <p:spPr>
          <a:xfrm>
            <a:off x="4253523" y="5558303"/>
            <a:ext cx="818891" cy="705941"/>
          </a:xfrm>
          <a:prstGeom prst="triangle">
            <a:avLst/>
          </a:prstGeom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Isosceles Triangle 43"/>
          <p:cNvSpPr/>
          <p:nvPr/>
        </p:nvSpPr>
        <p:spPr>
          <a:xfrm>
            <a:off x="5218150" y="5558303"/>
            <a:ext cx="818891" cy="705941"/>
          </a:xfrm>
          <a:prstGeom prst="triangl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5" name="Isosceles Triangle 44"/>
          <p:cNvSpPr/>
          <p:nvPr/>
        </p:nvSpPr>
        <p:spPr>
          <a:xfrm>
            <a:off x="6196656" y="5558303"/>
            <a:ext cx="818891" cy="705941"/>
          </a:xfrm>
          <a:prstGeom prst="triangle">
            <a:avLst/>
          </a:prstGeom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7487725" y="5732712"/>
            <a:ext cx="80480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generator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81687" y="131871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352978" y="131331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OVERCAPACITY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310665" y="129939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OVERFREQ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282232" y="129939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UNDERFREQ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253523" y="131871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18150" y="129939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196656" y="129939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BLACKOUT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88351" y="1413485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359642" y="1412945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OVERCAPACITY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17329" y="1411553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CONSTRAINED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288896" y="1411553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ISLAND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260187" y="1413485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UNSCHEDULED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224814" y="1411553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203320" y="1411553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BLACKOUT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88351" y="2602912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UNCONSTRAINED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359642" y="2602372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OVERLIMIT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317329" y="2600980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CONSTRAINED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288896" y="2600980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260187" y="2602912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5224814" y="2600980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NOFLOW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203320" y="2600980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OFFLINE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88351" y="3998299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ONLINE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359642" y="3997759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OVERLOAD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317329" y="3996367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CONSTRAINED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288896" y="3996367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UNDERLOAD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260187" y="3998299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SHEDDING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5224814" y="3996367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RESTORING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203320" y="3996367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OFFLINE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388351" y="5281844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ONLINE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59642" y="5281304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OVERGEN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2317329" y="5279912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CONSTRAINED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3288896" y="5279912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UNDERGEN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4260187" y="5281844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STOPPING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224814" y="5279912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STARTING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203320" y="5279912"/>
            <a:ext cx="818891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dirty="0" smtClean="0"/>
              <a:t>OFFLINE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99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Pacific Northwest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Chassin</dc:creator>
  <cp:lastModifiedBy>David Chassin</cp:lastModifiedBy>
  <cp:revision>4</cp:revision>
  <dcterms:created xsi:type="dcterms:W3CDTF">2015-02-01T15:10:56Z</dcterms:created>
  <dcterms:modified xsi:type="dcterms:W3CDTF">2015-02-01T15:51:32Z</dcterms:modified>
</cp:coreProperties>
</file>