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8.gif" ContentType="image/gif"/>
  <Override PartName="/ppt/media/image7.png" ContentType="image/png"/>
  <Override PartName="/ppt/media/image6.gif" ContentType="image/gif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676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i-F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15087240" cy="189684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3682080"/>
            <a:ext cx="15087240" cy="189684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i-F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7362360" cy="189684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8569080" y="1604520"/>
            <a:ext cx="7362360" cy="189684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569080" y="3682080"/>
            <a:ext cx="7362360" cy="189684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3682080"/>
            <a:ext cx="7362360" cy="189684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i-F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15087240" cy="397728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604520"/>
            <a:ext cx="15087240" cy="397728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5888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5888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i-F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604520"/>
            <a:ext cx="15087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i-F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15087240" cy="397728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i-F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7362360" cy="397728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8569080" y="1604520"/>
            <a:ext cx="7362360" cy="397728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i-F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273600"/>
            <a:ext cx="15087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i-F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7362360" cy="189684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3682080"/>
            <a:ext cx="7362360" cy="189684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569080" y="1604520"/>
            <a:ext cx="7362360" cy="397728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i-F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7362360" cy="397728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8569080" y="1604520"/>
            <a:ext cx="7362360" cy="189684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8569080" y="3682080"/>
            <a:ext cx="7362360" cy="189684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i-F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7362360" cy="189684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8569080" y="1604520"/>
            <a:ext cx="7362360" cy="189684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3682080"/>
            <a:ext cx="15087240" cy="1896840"/>
          </a:xfrm>
          <a:prstGeom prst="rect">
            <a:avLst/>
          </a:prstGeom>
        </p:spPr>
        <p:txBody>
          <a:bodyPr lIns="0" rIns="0" tIns="0" bIns="0"/>
          <a:p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1152360" y="6356520"/>
            <a:ext cx="37717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10/10/17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5553000" y="6356520"/>
            <a:ext cx="565740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11839680" y="6356520"/>
            <a:ext cx="37717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B96B359-389A-452E-9D9E-9CE543F730F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i-FI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fi-F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838080" y="1604520"/>
            <a:ext cx="15087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fi-FI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i-FI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fi-FI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fi-F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i-FI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fi-FI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fi-FI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fi-FI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fi-FI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gif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gif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8453880" y="1217160"/>
            <a:ext cx="5112360" cy="43664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tIns="36000" bIns="72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Thing (Garage door controller)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8597880" y="391176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3197520" y="1217160"/>
            <a:ext cx="2664000" cy="26942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tIns="36000" bIns="72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Client (Browser)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 flipV="1" rot="16200000">
            <a:off x="5912640" y="1718280"/>
            <a:ext cx="943200" cy="1764720"/>
          </a:xfrm>
          <a:prstGeom prst="bentConnector2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5"/>
          <p:cNvSpPr/>
          <p:nvPr/>
        </p:nvSpPr>
        <p:spPr>
          <a:xfrm>
            <a:off x="6246000" y="306432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32000" rIns="0" tIns="144000" bIns="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
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 rot="1800000">
            <a:off x="6495480" y="332208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7"/>
          <p:cNvSpPr/>
          <p:nvPr/>
        </p:nvSpPr>
        <p:spPr>
          <a:xfrm rot="19800000">
            <a:off x="6653520" y="327780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8"/>
          <p:cNvSpPr/>
          <p:nvPr/>
        </p:nvSpPr>
        <p:spPr>
          <a:xfrm rot="19800000">
            <a:off x="6387840" y="343080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9"/>
          <p:cNvSpPr/>
          <p:nvPr/>
        </p:nvSpPr>
        <p:spPr>
          <a:xfrm rot="1800000">
            <a:off x="6653880" y="358272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0"/>
          <p:cNvSpPr/>
          <p:nvPr/>
        </p:nvSpPr>
        <p:spPr>
          <a:xfrm rot="5400000">
            <a:off x="8215200" y="323280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1"/>
          <p:cNvSpPr/>
          <p:nvPr/>
        </p:nvSpPr>
        <p:spPr>
          <a:xfrm>
            <a:off x="11082240" y="391176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Driver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2"/>
          <p:cNvSpPr/>
          <p:nvPr/>
        </p:nvSpPr>
        <p:spPr>
          <a:xfrm>
            <a:off x="11225880" y="4416120"/>
            <a:ext cx="935640" cy="863640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Hardware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8597880" y="1738440"/>
            <a:ext cx="4824000" cy="2044800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bIns="90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Firmware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 flipH="1" rot="16200000">
            <a:off x="6215760" y="2225160"/>
            <a:ext cx="694080" cy="4067640"/>
          </a:xfrm>
          <a:prstGeom prst="bentConnector2">
            <a:avLst/>
          </a:prstGeom>
          <a:noFill/>
          <a:ln w="3816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53" name="Picture 89" descr=""/>
          <p:cNvPicPr/>
          <p:nvPr/>
        </p:nvPicPr>
        <p:blipFill>
          <a:blip r:embed="rId1"/>
          <a:stretch/>
        </p:blipFill>
        <p:spPr>
          <a:xfrm>
            <a:off x="10978920" y="4936320"/>
            <a:ext cx="1535760" cy="1151640"/>
          </a:xfrm>
          <a:prstGeom prst="rect">
            <a:avLst/>
          </a:prstGeom>
          <a:ln>
            <a:noFill/>
          </a:ln>
        </p:spPr>
      </p:pic>
      <p:sp>
        <p:nvSpPr>
          <p:cNvPr id="54" name="CustomShape 15"/>
          <p:cNvSpPr/>
          <p:nvPr/>
        </p:nvSpPr>
        <p:spPr>
          <a:xfrm flipH="1" rot="5400000">
            <a:off x="6041160" y="2070360"/>
            <a:ext cx="1511640" cy="5237640"/>
          </a:xfrm>
          <a:prstGeom prst="bentConnector3">
            <a:avLst>
              <a:gd name="adj1" fmla="val -15119"/>
            </a:avLst>
          </a:prstGeom>
          <a:noFill/>
          <a:ln w="3816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6"/>
          <p:cNvSpPr/>
          <p:nvPr/>
        </p:nvSpPr>
        <p:spPr>
          <a:xfrm>
            <a:off x="5784120" y="4606200"/>
            <a:ext cx="2200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Action request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7"/>
          <p:cNvSpPr/>
          <p:nvPr/>
        </p:nvSpPr>
        <p:spPr>
          <a:xfrm>
            <a:off x="5781600" y="5719320"/>
            <a:ext cx="2296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Action response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8528040" y="2206080"/>
            <a:ext cx="5112360" cy="43664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tIns="36000" bIns="72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Thing (Garage door controller)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8672040" y="490068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3272040" y="2206080"/>
            <a:ext cx="2664000" cy="26942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tIns="36000" bIns="72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Client (Browser)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4"/>
          <p:cNvSpPr/>
          <p:nvPr/>
        </p:nvSpPr>
        <p:spPr>
          <a:xfrm rot="5400000">
            <a:off x="6213960" y="2176200"/>
            <a:ext cx="368640" cy="1862280"/>
          </a:xfrm>
          <a:prstGeom prst="bentConnector2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5"/>
          <p:cNvSpPr/>
          <p:nvPr/>
        </p:nvSpPr>
        <p:spPr>
          <a:xfrm>
            <a:off x="6299280" y="209520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32000" rIns="0" tIns="144000" bIns="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
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6"/>
          <p:cNvSpPr/>
          <p:nvPr/>
        </p:nvSpPr>
        <p:spPr>
          <a:xfrm rot="1800000">
            <a:off x="6548760" y="235332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7"/>
          <p:cNvSpPr/>
          <p:nvPr/>
        </p:nvSpPr>
        <p:spPr>
          <a:xfrm rot="19800000">
            <a:off x="6706800" y="23086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8"/>
          <p:cNvSpPr/>
          <p:nvPr/>
        </p:nvSpPr>
        <p:spPr>
          <a:xfrm rot="19800000">
            <a:off x="6441120" y="24616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9"/>
          <p:cNvSpPr/>
          <p:nvPr/>
        </p:nvSpPr>
        <p:spPr>
          <a:xfrm rot="1800000">
            <a:off x="6707160" y="261396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10"/>
          <p:cNvSpPr/>
          <p:nvPr/>
        </p:nvSpPr>
        <p:spPr>
          <a:xfrm>
            <a:off x="11156760" y="490068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Driver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11"/>
          <p:cNvSpPr/>
          <p:nvPr/>
        </p:nvSpPr>
        <p:spPr>
          <a:xfrm>
            <a:off x="11300400" y="5404680"/>
            <a:ext cx="935640" cy="863640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Hardware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12"/>
          <p:cNvSpPr/>
          <p:nvPr/>
        </p:nvSpPr>
        <p:spPr>
          <a:xfrm>
            <a:off x="8672040" y="2727360"/>
            <a:ext cx="4824000" cy="2044800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bIns="90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Firmware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13"/>
          <p:cNvSpPr/>
          <p:nvPr/>
        </p:nvSpPr>
        <p:spPr>
          <a:xfrm flipH="1" rot="16200000">
            <a:off x="6290280" y="3214080"/>
            <a:ext cx="694080" cy="4067640"/>
          </a:xfrm>
          <a:prstGeom prst="bentConnector2">
            <a:avLst/>
          </a:prstGeom>
          <a:noFill/>
          <a:ln w="3816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70" name="Picture 89" descr=""/>
          <p:cNvPicPr/>
          <p:nvPr/>
        </p:nvPicPr>
        <p:blipFill>
          <a:blip r:embed="rId1"/>
          <a:stretch/>
        </p:blipFill>
        <p:spPr>
          <a:xfrm>
            <a:off x="11053440" y="5925240"/>
            <a:ext cx="1535760" cy="1151640"/>
          </a:xfrm>
          <a:prstGeom prst="rect">
            <a:avLst/>
          </a:prstGeom>
          <a:ln>
            <a:noFill/>
          </a:ln>
        </p:spPr>
      </p:pic>
      <p:sp>
        <p:nvSpPr>
          <p:cNvPr id="71" name="CustomShape 14"/>
          <p:cNvSpPr/>
          <p:nvPr/>
        </p:nvSpPr>
        <p:spPr>
          <a:xfrm rot="10800000">
            <a:off x="8672040" y="6013440"/>
            <a:ext cx="4418640" cy="1091160"/>
          </a:xfrm>
          <a:prstGeom prst="bentConnector3">
            <a:avLst>
              <a:gd name="adj1" fmla="val 100045"/>
            </a:avLst>
          </a:prstGeom>
          <a:noFill/>
          <a:ln w="3816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5"/>
          <p:cNvSpPr/>
          <p:nvPr/>
        </p:nvSpPr>
        <p:spPr>
          <a:xfrm>
            <a:off x="5858640" y="5595120"/>
            <a:ext cx="2200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Action request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16"/>
          <p:cNvSpPr/>
          <p:nvPr/>
        </p:nvSpPr>
        <p:spPr>
          <a:xfrm>
            <a:off x="5835600" y="6091920"/>
            <a:ext cx="2296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Action response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17"/>
          <p:cNvSpPr/>
          <p:nvPr/>
        </p:nvSpPr>
        <p:spPr>
          <a:xfrm>
            <a:off x="5468760" y="754560"/>
            <a:ext cx="1246680" cy="87336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8"/>
          <p:cNvSpPr/>
          <p:nvPr/>
        </p:nvSpPr>
        <p:spPr>
          <a:xfrm>
            <a:off x="7146360" y="576720"/>
            <a:ext cx="1500480" cy="105120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9"/>
          <p:cNvSpPr/>
          <p:nvPr/>
        </p:nvSpPr>
        <p:spPr>
          <a:xfrm>
            <a:off x="6114600" y="1011960"/>
            <a:ext cx="1852200" cy="61596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0"/>
          <p:cNvSpPr/>
          <p:nvPr/>
        </p:nvSpPr>
        <p:spPr>
          <a:xfrm>
            <a:off x="6257160" y="108360"/>
            <a:ext cx="1627560" cy="114012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Things Directory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(Cloud)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1"/>
          <p:cNvSpPr/>
          <p:nvPr/>
        </p:nvSpPr>
        <p:spPr>
          <a:xfrm>
            <a:off x="6820920" y="168444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358240" y="1217160"/>
            <a:ext cx="5112360" cy="43664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tIns="36000" bIns="72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Servient (Gateway)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3082040" y="1217160"/>
            <a:ext cx="3101760" cy="43664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tIns="36000" bIns="72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Thing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(Garage door controller)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13221360" y="3911760"/>
            <a:ext cx="142668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82440" y="1217160"/>
            <a:ext cx="2664000" cy="26942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tIns="36000" bIns="72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Client (Browser)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 flipV="1" rot="16200000">
            <a:off x="2797200" y="1718280"/>
            <a:ext cx="943200" cy="1764720"/>
          </a:xfrm>
          <a:prstGeom prst="bentConnector2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6"/>
          <p:cNvSpPr/>
          <p:nvPr/>
        </p:nvSpPr>
        <p:spPr>
          <a:xfrm>
            <a:off x="3130560" y="306432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32000" rIns="0" tIns="144000" bIns="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
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7"/>
          <p:cNvSpPr/>
          <p:nvPr/>
        </p:nvSpPr>
        <p:spPr>
          <a:xfrm rot="1800000">
            <a:off x="3380040" y="332208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8"/>
          <p:cNvSpPr/>
          <p:nvPr/>
        </p:nvSpPr>
        <p:spPr>
          <a:xfrm rot="19800000">
            <a:off x="3538080" y="327780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9"/>
          <p:cNvSpPr/>
          <p:nvPr/>
        </p:nvSpPr>
        <p:spPr>
          <a:xfrm rot="19800000">
            <a:off x="3272400" y="343080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0"/>
          <p:cNvSpPr/>
          <p:nvPr/>
        </p:nvSpPr>
        <p:spPr>
          <a:xfrm rot="1800000">
            <a:off x="3538440" y="358272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11"/>
          <p:cNvSpPr/>
          <p:nvPr/>
        </p:nvSpPr>
        <p:spPr>
          <a:xfrm rot="5400000">
            <a:off x="5100120" y="323280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2"/>
          <p:cNvSpPr/>
          <p:nvPr/>
        </p:nvSpPr>
        <p:spPr>
          <a:xfrm>
            <a:off x="14781600" y="3911760"/>
            <a:ext cx="1258200" cy="1511640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Driver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3"/>
          <p:cNvSpPr/>
          <p:nvPr/>
        </p:nvSpPr>
        <p:spPr>
          <a:xfrm>
            <a:off x="14942160" y="4432680"/>
            <a:ext cx="935640" cy="863640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Hardware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14"/>
          <p:cNvSpPr/>
          <p:nvPr/>
        </p:nvSpPr>
        <p:spPr>
          <a:xfrm>
            <a:off x="13221360" y="2128680"/>
            <a:ext cx="2818800" cy="1654560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bIns="90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Firmware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15"/>
          <p:cNvSpPr/>
          <p:nvPr/>
        </p:nvSpPr>
        <p:spPr>
          <a:xfrm flipH="1" rot="16200000">
            <a:off x="3100320" y="2225160"/>
            <a:ext cx="694080" cy="4067640"/>
          </a:xfrm>
          <a:prstGeom prst="bentConnector2">
            <a:avLst/>
          </a:prstGeom>
          <a:noFill/>
          <a:ln w="3816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Picture 89" descr=""/>
          <p:cNvPicPr/>
          <p:nvPr/>
        </p:nvPicPr>
        <p:blipFill>
          <a:blip r:embed="rId1"/>
          <a:stretch/>
        </p:blipFill>
        <p:spPr>
          <a:xfrm>
            <a:off x="14695200" y="4952880"/>
            <a:ext cx="1535760" cy="1151640"/>
          </a:xfrm>
          <a:prstGeom prst="rect">
            <a:avLst/>
          </a:prstGeom>
          <a:ln>
            <a:noFill/>
          </a:ln>
        </p:spPr>
      </p:pic>
      <p:sp>
        <p:nvSpPr>
          <p:cNvPr id="95" name="CustomShape 16"/>
          <p:cNvSpPr/>
          <p:nvPr/>
        </p:nvSpPr>
        <p:spPr>
          <a:xfrm rot="10800000">
            <a:off x="5502240" y="5034240"/>
            <a:ext cx="4311720" cy="1100520"/>
          </a:xfrm>
          <a:prstGeom prst="bentConnector3">
            <a:avLst>
              <a:gd name="adj1" fmla="val 100057"/>
            </a:avLst>
          </a:prstGeom>
          <a:noFill/>
          <a:ln w="3816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7"/>
          <p:cNvSpPr/>
          <p:nvPr/>
        </p:nvSpPr>
        <p:spPr>
          <a:xfrm>
            <a:off x="2668680" y="4606200"/>
            <a:ext cx="2200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Action request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18"/>
          <p:cNvSpPr/>
          <p:nvPr/>
        </p:nvSpPr>
        <p:spPr>
          <a:xfrm>
            <a:off x="2620440" y="5169960"/>
            <a:ext cx="2296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Action response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19"/>
          <p:cNvSpPr/>
          <p:nvPr/>
        </p:nvSpPr>
        <p:spPr>
          <a:xfrm>
            <a:off x="5502240" y="1737720"/>
            <a:ext cx="4824000" cy="113544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0"/>
          <p:cNvSpPr/>
          <p:nvPr/>
        </p:nvSpPr>
        <p:spPr>
          <a:xfrm rot="5400000">
            <a:off x="5119560" y="323064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1"/>
          <p:cNvSpPr/>
          <p:nvPr/>
        </p:nvSpPr>
        <p:spPr>
          <a:xfrm>
            <a:off x="5502240" y="390996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図 76" descr=""/>
          <p:cNvPicPr/>
          <p:nvPr/>
        </p:nvPicPr>
        <p:blipFill>
          <a:blip r:embed="rId2"/>
          <a:stretch/>
        </p:blipFill>
        <p:spPr>
          <a:xfrm>
            <a:off x="4364280" y="1046160"/>
            <a:ext cx="1913760" cy="765360"/>
          </a:xfrm>
          <a:prstGeom prst="rect">
            <a:avLst/>
          </a:prstGeom>
          <a:ln>
            <a:noFill/>
          </a:ln>
        </p:spPr>
      </p:pic>
      <p:sp>
        <p:nvSpPr>
          <p:cNvPr id="102" name="CustomShape 22"/>
          <p:cNvSpPr/>
          <p:nvPr/>
        </p:nvSpPr>
        <p:spPr>
          <a:xfrm>
            <a:off x="5502240" y="2702160"/>
            <a:ext cx="4824000" cy="107928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3"/>
          <p:cNvSpPr/>
          <p:nvPr/>
        </p:nvSpPr>
        <p:spPr>
          <a:xfrm>
            <a:off x="5502240" y="3096000"/>
            <a:ext cx="4824000" cy="685080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Runtime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4"/>
          <p:cNvSpPr/>
          <p:nvPr/>
        </p:nvSpPr>
        <p:spPr>
          <a:xfrm>
            <a:off x="5502240" y="2512080"/>
            <a:ext cx="4824000" cy="57564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bIns="90000" anchor="b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Scripting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5"/>
          <p:cNvSpPr/>
          <p:nvPr/>
        </p:nvSpPr>
        <p:spPr>
          <a:xfrm flipV="1" rot="16200000">
            <a:off x="10527480" y="1833840"/>
            <a:ext cx="943200" cy="1764720"/>
          </a:xfrm>
          <a:prstGeom prst="bentConnector2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6"/>
          <p:cNvSpPr/>
          <p:nvPr/>
        </p:nvSpPr>
        <p:spPr>
          <a:xfrm flipV="1" rot="16200000">
            <a:off x="10530360" y="1841760"/>
            <a:ext cx="943200" cy="1764720"/>
          </a:xfrm>
          <a:prstGeom prst="bentConnector2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7"/>
          <p:cNvSpPr/>
          <p:nvPr/>
        </p:nvSpPr>
        <p:spPr>
          <a:xfrm>
            <a:off x="10863360" y="318780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32000" rIns="0" tIns="144000" bIns="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
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8"/>
          <p:cNvSpPr/>
          <p:nvPr/>
        </p:nvSpPr>
        <p:spPr>
          <a:xfrm rot="1800000">
            <a:off x="11113200" y="344556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9"/>
          <p:cNvSpPr/>
          <p:nvPr/>
        </p:nvSpPr>
        <p:spPr>
          <a:xfrm rot="19800000">
            <a:off x="11271240" y="34012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0"/>
          <p:cNvSpPr/>
          <p:nvPr/>
        </p:nvSpPr>
        <p:spPr>
          <a:xfrm rot="19800000">
            <a:off x="11005200" y="35542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1"/>
          <p:cNvSpPr/>
          <p:nvPr/>
        </p:nvSpPr>
        <p:spPr>
          <a:xfrm rot="1800000">
            <a:off x="11271240" y="370656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2"/>
          <p:cNvSpPr/>
          <p:nvPr/>
        </p:nvSpPr>
        <p:spPr>
          <a:xfrm rot="5400000">
            <a:off x="12759120" y="327240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33"/>
          <p:cNvSpPr/>
          <p:nvPr/>
        </p:nvSpPr>
        <p:spPr>
          <a:xfrm>
            <a:off x="7946280" y="391284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4"/>
          <p:cNvSpPr/>
          <p:nvPr/>
        </p:nvSpPr>
        <p:spPr>
          <a:xfrm flipV="1">
            <a:off x="10286280" y="4667760"/>
            <a:ext cx="2934720" cy="72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35"/>
          <p:cNvSpPr/>
          <p:nvPr/>
        </p:nvSpPr>
        <p:spPr>
          <a:xfrm flipV="1" rot="10800000">
            <a:off x="13174200" y="5169240"/>
            <a:ext cx="2928960" cy="36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36"/>
          <p:cNvSpPr/>
          <p:nvPr/>
        </p:nvSpPr>
        <p:spPr>
          <a:xfrm>
            <a:off x="10738440" y="4712400"/>
            <a:ext cx="2200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Action request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37"/>
          <p:cNvSpPr/>
          <p:nvPr/>
        </p:nvSpPr>
        <p:spPr>
          <a:xfrm>
            <a:off x="10648080" y="5237280"/>
            <a:ext cx="2296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Action response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358240" y="2081160"/>
            <a:ext cx="5112360" cy="43664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tIns="36000" bIns="72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Servient (Gateway)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3082040" y="2081160"/>
            <a:ext cx="3101760" cy="43664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tIns="36000" bIns="72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Thing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(Garage door controller)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13221360" y="4775760"/>
            <a:ext cx="142668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82440" y="2081160"/>
            <a:ext cx="2664000" cy="26942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tIns="36000" bIns="72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Client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(Browser)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 flipH="1" flipV="1" rot="16200000">
            <a:off x="2441520" y="1228680"/>
            <a:ext cx="1708200" cy="1819800"/>
          </a:xfrm>
          <a:prstGeom prst="bentConnector2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6"/>
          <p:cNvSpPr/>
          <p:nvPr/>
        </p:nvSpPr>
        <p:spPr>
          <a:xfrm>
            <a:off x="3200400" y="45720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32000" rIns="0" tIns="144000" bIns="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
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7"/>
          <p:cNvSpPr/>
          <p:nvPr/>
        </p:nvSpPr>
        <p:spPr>
          <a:xfrm rot="1800000">
            <a:off x="3449880" y="71496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8"/>
          <p:cNvSpPr/>
          <p:nvPr/>
        </p:nvSpPr>
        <p:spPr>
          <a:xfrm rot="19800000">
            <a:off x="3607920" y="6706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9"/>
          <p:cNvSpPr/>
          <p:nvPr/>
        </p:nvSpPr>
        <p:spPr>
          <a:xfrm rot="19800000">
            <a:off x="3342240" y="8236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0"/>
          <p:cNvSpPr/>
          <p:nvPr/>
        </p:nvSpPr>
        <p:spPr>
          <a:xfrm rot="1800000">
            <a:off x="3608280" y="97560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1"/>
          <p:cNvSpPr/>
          <p:nvPr/>
        </p:nvSpPr>
        <p:spPr>
          <a:xfrm>
            <a:off x="14781600" y="4775760"/>
            <a:ext cx="1258200" cy="1511640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Driver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2"/>
          <p:cNvSpPr/>
          <p:nvPr/>
        </p:nvSpPr>
        <p:spPr>
          <a:xfrm>
            <a:off x="14942160" y="5296680"/>
            <a:ext cx="935640" cy="863640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Hardware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3"/>
          <p:cNvSpPr/>
          <p:nvPr/>
        </p:nvSpPr>
        <p:spPr>
          <a:xfrm>
            <a:off x="13221360" y="2992680"/>
            <a:ext cx="2818800" cy="1654560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bIns="90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Firmware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4"/>
          <p:cNvSpPr/>
          <p:nvPr/>
        </p:nvSpPr>
        <p:spPr>
          <a:xfrm flipH="1" rot="16200000">
            <a:off x="3100320" y="3089160"/>
            <a:ext cx="694080" cy="4067640"/>
          </a:xfrm>
          <a:prstGeom prst="bentConnector2">
            <a:avLst/>
          </a:prstGeom>
          <a:noFill/>
          <a:ln w="3816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32" name="Picture 89" descr=""/>
          <p:cNvPicPr/>
          <p:nvPr/>
        </p:nvPicPr>
        <p:blipFill>
          <a:blip r:embed="rId1"/>
          <a:stretch/>
        </p:blipFill>
        <p:spPr>
          <a:xfrm>
            <a:off x="14695200" y="5816880"/>
            <a:ext cx="1535760" cy="1151640"/>
          </a:xfrm>
          <a:prstGeom prst="rect">
            <a:avLst/>
          </a:prstGeom>
          <a:ln>
            <a:noFill/>
          </a:ln>
        </p:spPr>
      </p:pic>
      <p:sp>
        <p:nvSpPr>
          <p:cNvPr id="133" name="CustomShape 15"/>
          <p:cNvSpPr/>
          <p:nvPr/>
        </p:nvSpPr>
        <p:spPr>
          <a:xfrm rot="10800000">
            <a:off x="5502240" y="5898240"/>
            <a:ext cx="4311720" cy="1100520"/>
          </a:xfrm>
          <a:prstGeom prst="bentConnector3">
            <a:avLst>
              <a:gd name="adj1" fmla="val 100057"/>
            </a:avLst>
          </a:prstGeom>
          <a:noFill/>
          <a:ln w="3816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6"/>
          <p:cNvSpPr/>
          <p:nvPr/>
        </p:nvSpPr>
        <p:spPr>
          <a:xfrm>
            <a:off x="2668680" y="5470200"/>
            <a:ext cx="2200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Action request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7"/>
          <p:cNvSpPr/>
          <p:nvPr/>
        </p:nvSpPr>
        <p:spPr>
          <a:xfrm>
            <a:off x="2620440" y="6033960"/>
            <a:ext cx="2296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Action response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18"/>
          <p:cNvSpPr/>
          <p:nvPr/>
        </p:nvSpPr>
        <p:spPr>
          <a:xfrm>
            <a:off x="5502240" y="2601720"/>
            <a:ext cx="4824000" cy="113544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9"/>
          <p:cNvSpPr/>
          <p:nvPr/>
        </p:nvSpPr>
        <p:spPr>
          <a:xfrm rot="5400000">
            <a:off x="5464440" y="52668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0"/>
          <p:cNvSpPr/>
          <p:nvPr/>
        </p:nvSpPr>
        <p:spPr>
          <a:xfrm>
            <a:off x="5502240" y="477396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図 76" descr=""/>
          <p:cNvPicPr/>
          <p:nvPr/>
        </p:nvPicPr>
        <p:blipFill>
          <a:blip r:embed="rId2"/>
          <a:stretch/>
        </p:blipFill>
        <p:spPr>
          <a:xfrm>
            <a:off x="4364280" y="1910160"/>
            <a:ext cx="1913760" cy="765360"/>
          </a:xfrm>
          <a:prstGeom prst="rect">
            <a:avLst/>
          </a:prstGeom>
          <a:ln>
            <a:noFill/>
          </a:ln>
        </p:spPr>
      </p:pic>
      <p:sp>
        <p:nvSpPr>
          <p:cNvPr id="140" name="CustomShape 21"/>
          <p:cNvSpPr/>
          <p:nvPr/>
        </p:nvSpPr>
        <p:spPr>
          <a:xfrm>
            <a:off x="5502240" y="3566160"/>
            <a:ext cx="4824000" cy="107928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2"/>
          <p:cNvSpPr/>
          <p:nvPr/>
        </p:nvSpPr>
        <p:spPr>
          <a:xfrm>
            <a:off x="5502240" y="3960000"/>
            <a:ext cx="4824000" cy="685080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Runtime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3"/>
          <p:cNvSpPr/>
          <p:nvPr/>
        </p:nvSpPr>
        <p:spPr>
          <a:xfrm>
            <a:off x="5502240" y="3376080"/>
            <a:ext cx="4824000" cy="57564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bIns="90000" anchor="b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Scripting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4"/>
          <p:cNvSpPr/>
          <p:nvPr/>
        </p:nvSpPr>
        <p:spPr>
          <a:xfrm flipV="1" rot="16200000">
            <a:off x="9207360" y="1160280"/>
            <a:ext cx="3229200" cy="2313360"/>
          </a:xfrm>
          <a:prstGeom prst="bentConnector2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5"/>
          <p:cNvSpPr/>
          <p:nvPr/>
        </p:nvSpPr>
        <p:spPr>
          <a:xfrm>
            <a:off x="10863360" y="405180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32000" rIns="0" tIns="144000" bIns="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
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6"/>
          <p:cNvSpPr/>
          <p:nvPr/>
        </p:nvSpPr>
        <p:spPr>
          <a:xfrm rot="1800000">
            <a:off x="11113200" y="430956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7"/>
          <p:cNvSpPr/>
          <p:nvPr/>
        </p:nvSpPr>
        <p:spPr>
          <a:xfrm rot="19800000">
            <a:off x="11271240" y="42652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8"/>
          <p:cNvSpPr/>
          <p:nvPr/>
        </p:nvSpPr>
        <p:spPr>
          <a:xfrm rot="19800000">
            <a:off x="11005200" y="44182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9"/>
          <p:cNvSpPr/>
          <p:nvPr/>
        </p:nvSpPr>
        <p:spPr>
          <a:xfrm rot="1800000">
            <a:off x="11271240" y="457056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30"/>
          <p:cNvSpPr/>
          <p:nvPr/>
        </p:nvSpPr>
        <p:spPr>
          <a:xfrm rot="5400000">
            <a:off x="12759120" y="413640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1"/>
          <p:cNvSpPr/>
          <p:nvPr/>
        </p:nvSpPr>
        <p:spPr>
          <a:xfrm>
            <a:off x="7946280" y="477684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32"/>
          <p:cNvSpPr/>
          <p:nvPr/>
        </p:nvSpPr>
        <p:spPr>
          <a:xfrm flipV="1">
            <a:off x="10286280" y="5531760"/>
            <a:ext cx="2934720" cy="72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33"/>
          <p:cNvSpPr/>
          <p:nvPr/>
        </p:nvSpPr>
        <p:spPr>
          <a:xfrm flipV="1" rot="10800000">
            <a:off x="13174200" y="6033240"/>
            <a:ext cx="2928960" cy="36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34"/>
          <p:cNvSpPr/>
          <p:nvPr/>
        </p:nvSpPr>
        <p:spPr>
          <a:xfrm>
            <a:off x="10738440" y="5576400"/>
            <a:ext cx="2200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Action request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35"/>
          <p:cNvSpPr/>
          <p:nvPr/>
        </p:nvSpPr>
        <p:spPr>
          <a:xfrm>
            <a:off x="10648080" y="6101280"/>
            <a:ext cx="2296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Action response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36"/>
          <p:cNvSpPr/>
          <p:nvPr/>
        </p:nvSpPr>
        <p:spPr>
          <a:xfrm>
            <a:off x="6127920" y="708120"/>
            <a:ext cx="1246680" cy="87336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37"/>
          <p:cNvSpPr/>
          <p:nvPr/>
        </p:nvSpPr>
        <p:spPr>
          <a:xfrm>
            <a:off x="7805520" y="529920"/>
            <a:ext cx="1500480" cy="105120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38"/>
          <p:cNvSpPr/>
          <p:nvPr/>
        </p:nvSpPr>
        <p:spPr>
          <a:xfrm>
            <a:off x="6773760" y="965520"/>
            <a:ext cx="1852200" cy="61596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39"/>
          <p:cNvSpPr/>
          <p:nvPr/>
        </p:nvSpPr>
        <p:spPr>
          <a:xfrm>
            <a:off x="6916320" y="61920"/>
            <a:ext cx="1627560" cy="114012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Cloud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672160" y="487800"/>
            <a:ext cx="5112360" cy="43664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tIns="36000" bIns="72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Servient (Single tenant)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816160" y="1974600"/>
            <a:ext cx="4824000" cy="107928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"/>
          <p:cNvSpPr/>
          <p:nvPr/>
        </p:nvSpPr>
        <p:spPr>
          <a:xfrm>
            <a:off x="5816160" y="1032480"/>
            <a:ext cx="4824000" cy="113544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4"/>
          <p:cNvSpPr/>
          <p:nvPr/>
        </p:nvSpPr>
        <p:spPr>
          <a:xfrm>
            <a:off x="7092720" y="5073840"/>
            <a:ext cx="1233720" cy="387000"/>
          </a:xfrm>
          <a:prstGeom prst="roundRect">
            <a:avLst>
              <a:gd name="adj" fmla="val 27876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tIns="36000" bIns="72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Thing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3367800" y="196596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32000" rIns="0" tIns="144000" bIns="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
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 rot="1800000">
            <a:off x="3617280" y="222372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7"/>
          <p:cNvSpPr/>
          <p:nvPr/>
        </p:nvSpPr>
        <p:spPr>
          <a:xfrm rot="19800000">
            <a:off x="3775320" y="217944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8"/>
          <p:cNvSpPr/>
          <p:nvPr/>
        </p:nvSpPr>
        <p:spPr>
          <a:xfrm rot="19800000">
            <a:off x="3509640" y="233244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9"/>
          <p:cNvSpPr/>
          <p:nvPr/>
        </p:nvSpPr>
        <p:spPr>
          <a:xfrm rot="1800000">
            <a:off x="3775680" y="248472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0"/>
          <p:cNvSpPr/>
          <p:nvPr/>
        </p:nvSpPr>
        <p:spPr>
          <a:xfrm rot="5400000">
            <a:off x="5337000" y="213444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1"/>
          <p:cNvSpPr/>
          <p:nvPr/>
        </p:nvSpPr>
        <p:spPr>
          <a:xfrm>
            <a:off x="5816160" y="2368440"/>
            <a:ext cx="4824000" cy="685080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Runtime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12"/>
          <p:cNvSpPr/>
          <p:nvPr/>
        </p:nvSpPr>
        <p:spPr>
          <a:xfrm>
            <a:off x="5816160" y="318240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Protocol Bindings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13"/>
          <p:cNvSpPr/>
          <p:nvPr/>
        </p:nvSpPr>
        <p:spPr>
          <a:xfrm>
            <a:off x="8300880" y="318240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System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14"/>
          <p:cNvSpPr/>
          <p:nvPr/>
        </p:nvSpPr>
        <p:spPr>
          <a:xfrm>
            <a:off x="9560520" y="3686400"/>
            <a:ext cx="934200" cy="863640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Proprietary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Communi-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15"/>
          <p:cNvSpPr/>
          <p:nvPr/>
        </p:nvSpPr>
        <p:spPr>
          <a:xfrm>
            <a:off x="8444520" y="3686400"/>
            <a:ext cx="935640" cy="863640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Hardware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16"/>
          <p:cNvSpPr/>
          <p:nvPr/>
        </p:nvSpPr>
        <p:spPr>
          <a:xfrm>
            <a:off x="6369120" y="5619600"/>
            <a:ext cx="1233720" cy="387000"/>
          </a:xfrm>
          <a:prstGeom prst="roundRect">
            <a:avLst>
              <a:gd name="adj" fmla="val 27876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tIns="36000" bIns="72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Servient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17"/>
          <p:cNvSpPr/>
          <p:nvPr/>
        </p:nvSpPr>
        <p:spPr>
          <a:xfrm>
            <a:off x="9410760" y="5348160"/>
            <a:ext cx="1233720" cy="387000"/>
          </a:xfrm>
          <a:prstGeom prst="roundRect">
            <a:avLst>
              <a:gd name="adj" fmla="val 27876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tIns="36000" bIns="72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Legacy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18"/>
          <p:cNvSpPr/>
          <p:nvPr/>
        </p:nvSpPr>
        <p:spPr>
          <a:xfrm flipV="1">
            <a:off x="6428160" y="4700160"/>
            <a:ext cx="360" cy="36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800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9"/>
          <p:cNvSpPr/>
          <p:nvPr/>
        </p:nvSpPr>
        <p:spPr>
          <a:xfrm>
            <a:off x="7544520" y="4700880"/>
            <a:ext cx="360" cy="37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800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20"/>
          <p:cNvSpPr/>
          <p:nvPr/>
        </p:nvSpPr>
        <p:spPr>
          <a:xfrm flipV="1">
            <a:off x="6986160" y="4693680"/>
            <a:ext cx="360" cy="92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8000"/>
            </a:solidFill>
            <a:custDash>
              <a:ds d="100000" sp="100000"/>
            </a:custDash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1"/>
          <p:cNvSpPr/>
          <p:nvPr/>
        </p:nvSpPr>
        <p:spPr>
          <a:xfrm>
            <a:off x="5662080" y="5073840"/>
            <a:ext cx="1233720" cy="387000"/>
          </a:xfrm>
          <a:prstGeom prst="roundRect">
            <a:avLst>
              <a:gd name="adj" fmla="val 27876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tIns="36000" bIns="72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Web 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2"/>
          <p:cNvSpPr/>
          <p:nvPr/>
        </p:nvSpPr>
        <p:spPr>
          <a:xfrm flipH="1">
            <a:off x="10027080" y="4550400"/>
            <a:ext cx="360" cy="79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3"/>
          <p:cNvSpPr/>
          <p:nvPr/>
        </p:nvSpPr>
        <p:spPr>
          <a:xfrm>
            <a:off x="5816160" y="1784520"/>
            <a:ext cx="4824000" cy="57564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bIns="90000" anchor="b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Scripting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4"/>
          <p:cNvSpPr/>
          <p:nvPr/>
        </p:nvSpPr>
        <p:spPr>
          <a:xfrm>
            <a:off x="5960160" y="1162080"/>
            <a:ext cx="2051640" cy="421200"/>
          </a:xfrm>
          <a:prstGeom prst="verticalScroll">
            <a:avLst>
              <a:gd name="adj" fmla="val 12500"/>
            </a:avLst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Application Script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5"/>
          <p:cNvSpPr/>
          <p:nvPr/>
        </p:nvSpPr>
        <p:spPr>
          <a:xfrm>
            <a:off x="5960160" y="3686400"/>
            <a:ext cx="935640" cy="359640"/>
          </a:xfrm>
          <a:prstGeom prst="rect">
            <a:avLst/>
          </a:prstGeom>
          <a:solidFill>
            <a:srgbClr val="008000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HTTP(S)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6"/>
          <p:cNvSpPr/>
          <p:nvPr/>
        </p:nvSpPr>
        <p:spPr>
          <a:xfrm>
            <a:off x="5960160" y="4190400"/>
            <a:ext cx="935640" cy="359640"/>
          </a:xfrm>
          <a:prstGeom prst="rect">
            <a:avLst/>
          </a:prstGeom>
          <a:solidFill>
            <a:srgbClr val="008000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7"/>
          <p:cNvSpPr/>
          <p:nvPr/>
        </p:nvSpPr>
        <p:spPr>
          <a:xfrm>
            <a:off x="7076520" y="3686400"/>
            <a:ext cx="935640" cy="359640"/>
          </a:xfrm>
          <a:prstGeom prst="rect">
            <a:avLst/>
          </a:prstGeom>
          <a:solidFill>
            <a:srgbClr val="008000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CoAP(S)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8"/>
          <p:cNvSpPr/>
          <p:nvPr/>
        </p:nvSpPr>
        <p:spPr>
          <a:xfrm>
            <a:off x="7076520" y="4190400"/>
            <a:ext cx="935640" cy="359640"/>
          </a:xfrm>
          <a:prstGeom prst="rect">
            <a:avLst/>
          </a:prstGeom>
          <a:solidFill>
            <a:srgbClr val="008000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MQTT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9"/>
          <p:cNvSpPr/>
          <p:nvPr/>
        </p:nvSpPr>
        <p:spPr>
          <a:xfrm>
            <a:off x="3366000" y="282060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32000" rIns="0" tIns="144000" bIns="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
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0"/>
          <p:cNvSpPr/>
          <p:nvPr/>
        </p:nvSpPr>
        <p:spPr>
          <a:xfrm rot="1800000">
            <a:off x="3615480" y="307836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31"/>
          <p:cNvSpPr/>
          <p:nvPr/>
        </p:nvSpPr>
        <p:spPr>
          <a:xfrm rot="19800000">
            <a:off x="3773520" y="30340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32"/>
          <p:cNvSpPr/>
          <p:nvPr/>
        </p:nvSpPr>
        <p:spPr>
          <a:xfrm rot="19800000">
            <a:off x="3507840" y="31870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33"/>
          <p:cNvSpPr/>
          <p:nvPr/>
        </p:nvSpPr>
        <p:spPr>
          <a:xfrm rot="1800000">
            <a:off x="3773880" y="333936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4"/>
          <p:cNvSpPr/>
          <p:nvPr/>
        </p:nvSpPr>
        <p:spPr>
          <a:xfrm rot="5400000">
            <a:off x="5335560" y="298908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35"/>
          <p:cNvSpPr/>
          <p:nvPr/>
        </p:nvSpPr>
        <p:spPr>
          <a:xfrm>
            <a:off x="8255880" y="1143360"/>
            <a:ext cx="2051640" cy="421200"/>
          </a:xfrm>
          <a:prstGeom prst="verticalScroll">
            <a:avLst>
              <a:gd name="adj" fmla="val 12500"/>
            </a:avLst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Application Script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36"/>
          <p:cNvSpPr/>
          <p:nvPr/>
        </p:nvSpPr>
        <p:spPr>
          <a:xfrm>
            <a:off x="11237040" y="1917720"/>
            <a:ext cx="1743480" cy="1513440"/>
          </a:xfrm>
          <a:prstGeom prst="horizontalScroll">
            <a:avLst>
              <a:gd name="adj" fmla="val 125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Generic Servient Security metadata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37"/>
          <p:cNvSpPr/>
          <p:nvPr/>
        </p:nvSpPr>
        <p:spPr>
          <a:xfrm rot="5400000">
            <a:off x="10680480" y="237708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348800" y="563040"/>
            <a:ext cx="8856720" cy="53096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tIns="36000" bIns="72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Servient (Multi-tenant)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7673400" y="6031440"/>
            <a:ext cx="1233720" cy="387000"/>
          </a:xfrm>
          <a:prstGeom prst="roundRect">
            <a:avLst>
              <a:gd name="adj" fmla="val 27876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tIns="36000" bIns="72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Thing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1997640" y="254520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32000" rIns="0" tIns="144000" bIns="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
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 rot="1800000">
            <a:off x="2247480" y="280296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5"/>
          <p:cNvSpPr/>
          <p:nvPr/>
        </p:nvSpPr>
        <p:spPr>
          <a:xfrm rot="19800000">
            <a:off x="2405520" y="27586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6"/>
          <p:cNvSpPr/>
          <p:nvPr/>
        </p:nvSpPr>
        <p:spPr>
          <a:xfrm rot="19800000">
            <a:off x="2139480" y="29116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7"/>
          <p:cNvSpPr/>
          <p:nvPr/>
        </p:nvSpPr>
        <p:spPr>
          <a:xfrm rot="1800000">
            <a:off x="2405520" y="306396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8"/>
          <p:cNvSpPr/>
          <p:nvPr/>
        </p:nvSpPr>
        <p:spPr>
          <a:xfrm rot="5400000">
            <a:off x="3955680" y="274392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9"/>
          <p:cNvSpPr/>
          <p:nvPr/>
        </p:nvSpPr>
        <p:spPr>
          <a:xfrm>
            <a:off x="6396840" y="414036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Protocol Bindings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10"/>
          <p:cNvSpPr/>
          <p:nvPr/>
        </p:nvSpPr>
        <p:spPr>
          <a:xfrm>
            <a:off x="8881560" y="414000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System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11"/>
          <p:cNvSpPr/>
          <p:nvPr/>
        </p:nvSpPr>
        <p:spPr>
          <a:xfrm>
            <a:off x="10141200" y="4644000"/>
            <a:ext cx="934200" cy="863640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Proprietary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Communi-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12"/>
          <p:cNvSpPr/>
          <p:nvPr/>
        </p:nvSpPr>
        <p:spPr>
          <a:xfrm>
            <a:off x="9025200" y="4644360"/>
            <a:ext cx="935640" cy="863640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Hardware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13"/>
          <p:cNvSpPr/>
          <p:nvPr/>
        </p:nvSpPr>
        <p:spPr>
          <a:xfrm>
            <a:off x="6949800" y="6577560"/>
            <a:ext cx="1233720" cy="387000"/>
          </a:xfrm>
          <a:prstGeom prst="roundRect">
            <a:avLst>
              <a:gd name="adj" fmla="val 27876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tIns="36000" bIns="72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Servient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14"/>
          <p:cNvSpPr/>
          <p:nvPr/>
        </p:nvSpPr>
        <p:spPr>
          <a:xfrm>
            <a:off x="9991440" y="6305760"/>
            <a:ext cx="1233720" cy="387000"/>
          </a:xfrm>
          <a:prstGeom prst="roundRect">
            <a:avLst>
              <a:gd name="adj" fmla="val 27876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tIns="36000" bIns="72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Legacy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15"/>
          <p:cNvSpPr/>
          <p:nvPr/>
        </p:nvSpPr>
        <p:spPr>
          <a:xfrm flipV="1">
            <a:off x="7008840" y="5658120"/>
            <a:ext cx="360" cy="36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800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16"/>
          <p:cNvSpPr/>
          <p:nvPr/>
        </p:nvSpPr>
        <p:spPr>
          <a:xfrm>
            <a:off x="8125200" y="5658840"/>
            <a:ext cx="360" cy="37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800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17"/>
          <p:cNvSpPr/>
          <p:nvPr/>
        </p:nvSpPr>
        <p:spPr>
          <a:xfrm flipV="1">
            <a:off x="7566840" y="5651640"/>
            <a:ext cx="360" cy="92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8000"/>
            </a:solidFill>
            <a:custDash>
              <a:ds d="100000" sp="100000"/>
            </a:custDash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8"/>
          <p:cNvSpPr/>
          <p:nvPr/>
        </p:nvSpPr>
        <p:spPr>
          <a:xfrm>
            <a:off x="6242760" y="6031440"/>
            <a:ext cx="1233720" cy="387000"/>
          </a:xfrm>
          <a:prstGeom prst="roundRect">
            <a:avLst>
              <a:gd name="adj" fmla="val 27876"/>
            </a:avLst>
          </a:prstGeom>
          <a:solidFill>
            <a:srgbClr val="808080"/>
          </a:solidFill>
          <a:ln w="9360">
            <a:noFill/>
          </a:ln>
          <a:effectLst>
            <a:outerShdw blurRad="76200" dir="2700000" dist="5080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tIns="36000" bIns="72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Web 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19"/>
          <p:cNvSpPr/>
          <p:nvPr/>
        </p:nvSpPr>
        <p:spPr>
          <a:xfrm flipH="1">
            <a:off x="10607760" y="5508000"/>
            <a:ext cx="360" cy="79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20"/>
          <p:cNvSpPr/>
          <p:nvPr/>
        </p:nvSpPr>
        <p:spPr>
          <a:xfrm>
            <a:off x="6540840" y="4644360"/>
            <a:ext cx="935640" cy="359640"/>
          </a:xfrm>
          <a:prstGeom prst="rect">
            <a:avLst/>
          </a:prstGeom>
          <a:solidFill>
            <a:srgbClr val="008000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HTTP(S)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1"/>
          <p:cNvSpPr/>
          <p:nvPr/>
        </p:nvSpPr>
        <p:spPr>
          <a:xfrm>
            <a:off x="6540840" y="5148360"/>
            <a:ext cx="935640" cy="359640"/>
          </a:xfrm>
          <a:prstGeom prst="rect">
            <a:avLst/>
          </a:prstGeom>
          <a:solidFill>
            <a:srgbClr val="008000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2"/>
          <p:cNvSpPr/>
          <p:nvPr/>
        </p:nvSpPr>
        <p:spPr>
          <a:xfrm>
            <a:off x="7657200" y="4644360"/>
            <a:ext cx="935640" cy="359640"/>
          </a:xfrm>
          <a:prstGeom prst="rect">
            <a:avLst/>
          </a:prstGeom>
          <a:solidFill>
            <a:srgbClr val="008000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CoAP(S)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3"/>
          <p:cNvSpPr/>
          <p:nvPr/>
        </p:nvSpPr>
        <p:spPr>
          <a:xfrm>
            <a:off x="7657200" y="5148360"/>
            <a:ext cx="935640" cy="359640"/>
          </a:xfrm>
          <a:prstGeom prst="rect">
            <a:avLst/>
          </a:prstGeom>
          <a:solidFill>
            <a:srgbClr val="008000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MQTT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4"/>
          <p:cNvSpPr/>
          <p:nvPr/>
        </p:nvSpPr>
        <p:spPr>
          <a:xfrm>
            <a:off x="13547520" y="249120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32000" rIns="0" tIns="144000" bIns="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
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5"/>
          <p:cNvSpPr/>
          <p:nvPr/>
        </p:nvSpPr>
        <p:spPr>
          <a:xfrm rot="1800000">
            <a:off x="13797000" y="274896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26"/>
          <p:cNvSpPr/>
          <p:nvPr/>
        </p:nvSpPr>
        <p:spPr>
          <a:xfrm rot="19800000">
            <a:off x="13955040" y="27046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27"/>
          <p:cNvSpPr/>
          <p:nvPr/>
        </p:nvSpPr>
        <p:spPr>
          <a:xfrm rot="19800000">
            <a:off x="13689360" y="28576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28"/>
          <p:cNvSpPr/>
          <p:nvPr/>
        </p:nvSpPr>
        <p:spPr>
          <a:xfrm rot="1800000">
            <a:off x="13955400" y="300996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29"/>
          <p:cNvSpPr/>
          <p:nvPr/>
        </p:nvSpPr>
        <p:spPr>
          <a:xfrm rot="16200000">
            <a:off x="13005720" y="271584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30"/>
          <p:cNvSpPr/>
          <p:nvPr/>
        </p:nvSpPr>
        <p:spPr>
          <a:xfrm>
            <a:off x="13385520" y="4059000"/>
            <a:ext cx="1743480" cy="1478160"/>
          </a:xfrm>
          <a:prstGeom prst="horizontalScroll">
            <a:avLst>
              <a:gd name="adj" fmla="val 125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Generic Servient Security metadata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31"/>
          <p:cNvSpPr/>
          <p:nvPr/>
        </p:nvSpPr>
        <p:spPr>
          <a:xfrm>
            <a:off x="4509000" y="2049840"/>
            <a:ext cx="4132440" cy="107928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32"/>
          <p:cNvSpPr/>
          <p:nvPr/>
        </p:nvSpPr>
        <p:spPr>
          <a:xfrm>
            <a:off x="4509000" y="1107720"/>
            <a:ext cx="4132440" cy="113544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33"/>
          <p:cNvSpPr/>
          <p:nvPr/>
        </p:nvSpPr>
        <p:spPr>
          <a:xfrm>
            <a:off x="4509000" y="2443320"/>
            <a:ext cx="4132440" cy="685080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Runtime Instance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34"/>
          <p:cNvSpPr/>
          <p:nvPr/>
        </p:nvSpPr>
        <p:spPr>
          <a:xfrm>
            <a:off x="4509000" y="1859760"/>
            <a:ext cx="4132440" cy="57564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bIns="90000" anchor="b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Scripting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5"/>
          <p:cNvSpPr/>
          <p:nvPr/>
        </p:nvSpPr>
        <p:spPr>
          <a:xfrm>
            <a:off x="4546800" y="1237320"/>
            <a:ext cx="2051640" cy="421200"/>
          </a:xfrm>
          <a:prstGeom prst="verticalScroll">
            <a:avLst>
              <a:gd name="adj" fmla="val 12500"/>
            </a:avLst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Application Script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36"/>
          <p:cNvSpPr/>
          <p:nvPr/>
        </p:nvSpPr>
        <p:spPr>
          <a:xfrm>
            <a:off x="6641640" y="1218600"/>
            <a:ext cx="2001240" cy="421200"/>
          </a:xfrm>
          <a:prstGeom prst="verticalScroll">
            <a:avLst>
              <a:gd name="adj" fmla="val 12500"/>
            </a:avLst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Application Script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37"/>
          <p:cNvSpPr/>
          <p:nvPr/>
        </p:nvSpPr>
        <p:spPr>
          <a:xfrm>
            <a:off x="8874720" y="2047320"/>
            <a:ext cx="4132440" cy="107928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38"/>
          <p:cNvSpPr/>
          <p:nvPr/>
        </p:nvSpPr>
        <p:spPr>
          <a:xfrm>
            <a:off x="8874720" y="1105200"/>
            <a:ext cx="4132440" cy="113544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39"/>
          <p:cNvSpPr/>
          <p:nvPr/>
        </p:nvSpPr>
        <p:spPr>
          <a:xfrm>
            <a:off x="8874720" y="2441160"/>
            <a:ext cx="4132440" cy="685080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Runtime Instance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40"/>
          <p:cNvSpPr/>
          <p:nvPr/>
        </p:nvSpPr>
        <p:spPr>
          <a:xfrm>
            <a:off x="8874720" y="1856880"/>
            <a:ext cx="4132440" cy="57564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bIns="90000" anchor="b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Scripting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41"/>
          <p:cNvSpPr/>
          <p:nvPr/>
        </p:nvSpPr>
        <p:spPr>
          <a:xfrm>
            <a:off x="8912520" y="1234800"/>
            <a:ext cx="2051640" cy="421200"/>
          </a:xfrm>
          <a:prstGeom prst="verticalScroll">
            <a:avLst>
              <a:gd name="adj" fmla="val 12500"/>
            </a:avLst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Application Script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42"/>
          <p:cNvSpPr/>
          <p:nvPr/>
        </p:nvSpPr>
        <p:spPr>
          <a:xfrm>
            <a:off x="11007360" y="1216080"/>
            <a:ext cx="2001240" cy="421200"/>
          </a:xfrm>
          <a:prstGeom prst="verticalScroll">
            <a:avLst>
              <a:gd name="adj" fmla="val 12500"/>
            </a:avLst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Application Script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43"/>
          <p:cNvSpPr/>
          <p:nvPr/>
        </p:nvSpPr>
        <p:spPr>
          <a:xfrm>
            <a:off x="4509000" y="3257280"/>
            <a:ext cx="8498160" cy="685080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Runtime 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44"/>
          <p:cNvSpPr/>
          <p:nvPr/>
        </p:nvSpPr>
        <p:spPr>
          <a:xfrm>
            <a:off x="10462320" y="3422880"/>
            <a:ext cx="1349640" cy="359640"/>
          </a:xfrm>
          <a:prstGeom prst="rect">
            <a:avLst/>
          </a:prstGeom>
          <a:solidFill>
            <a:srgbClr val="008000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Script Manager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45"/>
          <p:cNvSpPr/>
          <p:nvPr/>
        </p:nvSpPr>
        <p:spPr>
          <a:xfrm rot="7393200">
            <a:off x="12357000" y="3390120"/>
            <a:ext cx="439200" cy="1452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46"/>
          <p:cNvSpPr/>
          <p:nvPr/>
        </p:nvSpPr>
        <p:spPr>
          <a:xfrm>
            <a:off x="1997640" y="819360"/>
            <a:ext cx="1743480" cy="1478160"/>
          </a:xfrm>
          <a:prstGeom prst="horizontalScroll">
            <a:avLst>
              <a:gd name="adj" fmla="val 125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WoT Runtime 1 Security metadata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47"/>
          <p:cNvSpPr/>
          <p:nvPr/>
        </p:nvSpPr>
        <p:spPr>
          <a:xfrm rot="17525400">
            <a:off x="3803760" y="199404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48"/>
          <p:cNvSpPr/>
          <p:nvPr/>
        </p:nvSpPr>
        <p:spPr>
          <a:xfrm>
            <a:off x="13547520" y="934920"/>
            <a:ext cx="1743480" cy="1478160"/>
          </a:xfrm>
          <a:prstGeom prst="horizontalScroll">
            <a:avLst>
              <a:gd name="adj" fmla="val 125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WoT Runtime 2 Security metadata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49"/>
          <p:cNvSpPr/>
          <p:nvPr/>
        </p:nvSpPr>
        <p:spPr>
          <a:xfrm rot="3780600">
            <a:off x="13059720" y="206028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</TotalTime>
  <Application>LibreOffice/5.1.6.2$Linux_X86_64 LibreOffice_project/10m0$Build-2</Application>
  <Words>274</Words>
  <Paragraphs>107</Paragraphs>
  <Company>Intel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2017-09-07T06:54:09Z</dcterms:created>
  <dc:creator>Reshetova, Elena</dc:creator>
  <dc:description/>
  <dc:language>en-US</dc:language>
  <cp:lastModifiedBy/>
  <dcterms:modified xsi:type="dcterms:W3CDTF">2017-10-10T10:45:35Z</dcterms:modified>
  <cp:revision>18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Intel Corporation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