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8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7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6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7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0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5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3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8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5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0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0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W3C Web of Things</a:t>
            </a:r>
            <a:br>
              <a:rPr lang="en-US" dirty="0" smtClean="0"/>
            </a:br>
            <a:r>
              <a:rPr lang="en-US" dirty="0" smtClean="0"/>
              <a:t>Security </a:t>
            </a:r>
            <a:r>
              <a:rPr lang="en-US" dirty="0" err="1" smtClean="0"/>
              <a:t>Plugfest</a:t>
            </a:r>
            <a:r>
              <a:rPr lang="en-US" dirty="0" smtClean="0"/>
              <a:t> Postmortem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McCool</a:t>
            </a:r>
          </a:p>
          <a:p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WG Security and Privacy TF</a:t>
            </a:r>
          </a:p>
          <a:p>
            <a:r>
              <a:rPr lang="en-US" dirty="0" smtClean="0"/>
              <a:t>Prague, March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tried</a:t>
            </a:r>
            <a:endParaRPr lang="en-US" dirty="0" smtClean="0"/>
          </a:p>
          <a:p>
            <a:r>
              <a:rPr lang="en-US" dirty="0" smtClean="0"/>
              <a:t>Issues</a:t>
            </a:r>
            <a:endParaRPr lang="en-US" dirty="0" smtClean="0"/>
          </a:p>
          <a:p>
            <a:r>
              <a:rPr lang="en-US" dirty="0" smtClean="0"/>
              <a:t>Plans for the next </a:t>
            </a:r>
            <a:r>
              <a:rPr lang="en-US" dirty="0" err="1" smtClean="0"/>
              <a:t>plugfest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1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8966"/>
            <a:ext cx="10515600" cy="540491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Intel: Two exposed T</a:t>
            </a:r>
            <a:r>
              <a:rPr lang="en-US" dirty="0" smtClean="0"/>
              <a:t>hings </a:t>
            </a:r>
            <a:r>
              <a:rPr lang="en-US" dirty="0" smtClean="0"/>
              <a:t>with </a:t>
            </a:r>
          </a:p>
          <a:p>
            <a:pPr lvl="1"/>
            <a:r>
              <a:rPr lang="en-US" dirty="0" smtClean="0"/>
              <a:t>local https</a:t>
            </a:r>
          </a:p>
          <a:p>
            <a:pPr lvl="1"/>
            <a:r>
              <a:rPr lang="en-US" dirty="0" smtClean="0"/>
              <a:t>two global https endpoints (reverse </a:t>
            </a:r>
            <a:r>
              <a:rPr lang="en-US" dirty="0" err="1" smtClean="0"/>
              <a:t>ssh</a:t>
            </a:r>
            <a:r>
              <a:rPr lang="en-US" dirty="0" smtClean="0"/>
              <a:t> tunnel, Let’s Encrypt)</a:t>
            </a:r>
          </a:p>
          <a:p>
            <a:pPr lvl="1"/>
            <a:r>
              <a:rPr lang="en-US" dirty="0" smtClean="0"/>
              <a:t>Basic </a:t>
            </a:r>
            <a:r>
              <a:rPr lang="en-US" dirty="0" err="1" smtClean="0"/>
              <a:t>auth</a:t>
            </a:r>
            <a:endParaRPr lang="en-US" dirty="0" smtClean="0"/>
          </a:p>
          <a:p>
            <a:pPr lvl="1"/>
            <a:r>
              <a:rPr lang="en-US" dirty="0" smtClean="0"/>
              <a:t>Unfortunately technical problems disabled them during the </a:t>
            </a:r>
            <a:r>
              <a:rPr lang="en-US" dirty="0" err="1" smtClean="0"/>
              <a:t>plugfest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Not used by anyone else (no node wot connection)</a:t>
            </a:r>
            <a:endParaRPr lang="en-US" dirty="0" smtClean="0"/>
          </a:p>
          <a:p>
            <a:r>
              <a:rPr lang="en-US" dirty="0" smtClean="0"/>
              <a:t>Siemens</a:t>
            </a:r>
          </a:p>
          <a:p>
            <a:pPr lvl="1"/>
            <a:r>
              <a:rPr lang="en-US" dirty="0" smtClean="0"/>
              <a:t>https + basic authentication and bearer tokens (</a:t>
            </a:r>
            <a:r>
              <a:rPr lang="en-US" dirty="0" err="1" smtClean="0"/>
              <a:t>jwt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HTTP proxy support: forward proxies and reverse proxies (things only reachable through proxies)</a:t>
            </a:r>
          </a:p>
          <a:p>
            <a:pPr lvl="1"/>
            <a:r>
              <a:rPr lang="en-US" dirty="0" smtClean="0"/>
              <a:t>Used with Oracle instance: </a:t>
            </a:r>
            <a:r>
              <a:rPr lang="en-US" dirty="0" err="1" smtClean="0"/>
              <a:t>config</a:t>
            </a:r>
            <a:r>
              <a:rPr lang="en-US" dirty="0" smtClean="0"/>
              <a:t> flag disabling cert check</a:t>
            </a:r>
            <a:r>
              <a:rPr lang="en-US" dirty="0"/>
              <a:t> </a:t>
            </a:r>
            <a:r>
              <a:rPr lang="en-US" dirty="0" smtClean="0"/>
              <a:t>(see wot-servient –h and look for allow-self-signed to allow consume)</a:t>
            </a:r>
          </a:p>
          <a:p>
            <a:pPr lvl="1"/>
            <a:r>
              <a:rPr lang="en-US" dirty="0" smtClean="0"/>
              <a:t>Tested previously:</a:t>
            </a:r>
          </a:p>
          <a:p>
            <a:pPr lvl="2"/>
            <a:r>
              <a:rPr lang="en-US" dirty="0" smtClean="0"/>
              <a:t>Bearer tokens with Fujitsu beacon light</a:t>
            </a:r>
          </a:p>
          <a:p>
            <a:r>
              <a:rPr lang="en-US" dirty="0" smtClean="0"/>
              <a:t>EUROCOM</a:t>
            </a:r>
          </a:p>
          <a:p>
            <a:pPr lvl="1"/>
            <a:r>
              <a:rPr lang="en-US" dirty="0" smtClean="0"/>
              <a:t>TDs distributed via https from cloud, AES-256, bearer token </a:t>
            </a:r>
            <a:r>
              <a:rPr lang="en-US" dirty="0" err="1" smtClean="0"/>
              <a:t>auth</a:t>
            </a:r>
            <a:endParaRPr lang="en-US" dirty="0" smtClean="0"/>
          </a:p>
          <a:p>
            <a:pPr lvl="1"/>
            <a:r>
              <a:rPr lang="en-US" dirty="0" smtClean="0"/>
              <a:t>Things themselves did not (yet) have security</a:t>
            </a:r>
          </a:p>
          <a:p>
            <a:r>
              <a:rPr lang="en-US" dirty="0" smtClean="0"/>
              <a:t>Panasonic</a:t>
            </a:r>
          </a:p>
          <a:p>
            <a:pPr lvl="1"/>
            <a:r>
              <a:rPr lang="en-US" dirty="0" smtClean="0"/>
              <a:t>https + bearer (</a:t>
            </a:r>
            <a:r>
              <a:rPr lang="en-US" dirty="0" err="1" smtClean="0"/>
              <a:t>jwt</a:t>
            </a:r>
            <a:r>
              <a:rPr lang="en-US" dirty="0" smtClean="0"/>
              <a:t>) for Air conditioner (global https) – Let’s Encrypt; local http only; no node-wot connection</a:t>
            </a:r>
          </a:p>
          <a:p>
            <a:r>
              <a:rPr lang="en-US" dirty="0" smtClean="0"/>
              <a:t>Fujitsu</a:t>
            </a:r>
          </a:p>
          <a:p>
            <a:pPr lvl="1"/>
            <a:r>
              <a:rPr lang="en-US" dirty="0" smtClean="0"/>
              <a:t>Proxy supported https; proxy support; external CA for global https; locally http only</a:t>
            </a:r>
          </a:p>
          <a:p>
            <a:pPr lvl="1"/>
            <a:r>
              <a:rPr lang="en-US" dirty="0" smtClean="0"/>
              <a:t>https supported locally, but turned off for </a:t>
            </a:r>
            <a:r>
              <a:rPr lang="en-US" dirty="0" err="1" smtClean="0"/>
              <a:t>plugfest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517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Intel: “Protocol error” – worked in hotel, not at Oracle</a:t>
            </a:r>
            <a:endParaRPr lang="en-US" dirty="0" smtClean="0"/>
          </a:p>
          <a:p>
            <a:r>
              <a:rPr lang="en-US" dirty="0" smtClean="0"/>
              <a:t>Network disconnection/local https/self-signed certificates</a:t>
            </a:r>
          </a:p>
          <a:p>
            <a:pPr lvl="1"/>
            <a:r>
              <a:rPr lang="en-US" dirty="0" smtClean="0"/>
              <a:t>See wot-servient option to allow self-signed certificates</a:t>
            </a:r>
          </a:p>
          <a:p>
            <a:pPr lvl="1"/>
            <a:r>
              <a:rPr lang="en-US" dirty="0" smtClean="0"/>
              <a:t>Maybe we should work with HTTPS Local CG in W3C</a:t>
            </a:r>
            <a:endParaRPr lang="en-US" dirty="0" smtClean="0"/>
          </a:p>
          <a:p>
            <a:r>
              <a:rPr lang="en-US" dirty="0" smtClean="0"/>
              <a:t>Incomplete security metadata</a:t>
            </a:r>
          </a:p>
          <a:p>
            <a:r>
              <a:rPr lang="en-US" dirty="0" smtClean="0"/>
              <a:t>Cross-site scripting</a:t>
            </a:r>
          </a:p>
          <a:p>
            <a:pPr lvl="1"/>
            <a:r>
              <a:rPr lang="en-US" dirty="0" smtClean="0"/>
              <a:t>Browser (chrome) preventing access unless use appropriate header option</a:t>
            </a:r>
          </a:p>
          <a:p>
            <a:r>
              <a:rPr lang="en-US" dirty="0" smtClean="0"/>
              <a:t>Only limited set of authentication schemes</a:t>
            </a:r>
          </a:p>
          <a:p>
            <a:pPr lvl="1"/>
            <a:r>
              <a:rPr lang="en-US" dirty="0" smtClean="0"/>
              <a:t>Basic </a:t>
            </a:r>
            <a:r>
              <a:rPr lang="en-US" dirty="0" err="1" smtClean="0"/>
              <a:t>auth</a:t>
            </a:r>
            <a:r>
              <a:rPr lang="en-US" dirty="0" smtClean="0"/>
              <a:t> and bearer tokens (</a:t>
            </a:r>
            <a:r>
              <a:rPr lang="en-US" dirty="0" err="1" smtClean="0"/>
              <a:t>jwt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8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Test Tooling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Chrome browser</a:t>
            </a:r>
          </a:p>
          <a:p>
            <a:pPr lvl="1"/>
            <a:r>
              <a:rPr lang="en-US" dirty="0" smtClean="0"/>
              <a:t>Has cross-site scripting protection (for use of scripting API)</a:t>
            </a:r>
          </a:p>
          <a:p>
            <a:r>
              <a:rPr lang="en-US" dirty="0" smtClean="0"/>
              <a:t>Curl</a:t>
            </a:r>
          </a:p>
          <a:p>
            <a:r>
              <a:rPr lang="en-US" dirty="0" smtClean="0"/>
              <a:t>Postman</a:t>
            </a:r>
          </a:p>
          <a:p>
            <a:r>
              <a:rPr lang="en-US" dirty="0" smtClean="0"/>
              <a:t>ARC</a:t>
            </a:r>
          </a:p>
          <a:p>
            <a:r>
              <a:rPr lang="en-US" dirty="0" smtClean="0"/>
              <a:t>Node-Red</a:t>
            </a:r>
          </a:p>
          <a:p>
            <a:r>
              <a:rPr lang="en-US" dirty="0" smtClean="0"/>
              <a:t>Not working:</a:t>
            </a:r>
          </a:p>
          <a:p>
            <a:pPr lvl="1"/>
            <a:r>
              <a:rPr lang="en-US" dirty="0" smtClean="0"/>
              <a:t>Copper under Firefox</a:t>
            </a:r>
          </a:p>
          <a:p>
            <a:pPr lvl="2"/>
            <a:r>
              <a:rPr lang="en-US" dirty="0" smtClean="0"/>
              <a:t>But there is a version for Chrome, but not as nice</a:t>
            </a:r>
          </a:p>
          <a:p>
            <a:pPr lvl="1"/>
            <a:r>
              <a:rPr lang="en-US" dirty="0" smtClean="0"/>
              <a:t>How to do </a:t>
            </a:r>
            <a:r>
              <a:rPr lang="en-US" dirty="0" err="1" smtClean="0"/>
              <a:t>coaps</a:t>
            </a:r>
            <a:r>
              <a:rPr lang="en-US" dirty="0" smtClean="0"/>
              <a:t> testing?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Cross-site scripting issue specific to using </a:t>
            </a:r>
            <a:r>
              <a:rPr lang="en-US" dirty="0" err="1" smtClean="0"/>
              <a:t>WoT</a:t>
            </a:r>
            <a:r>
              <a:rPr lang="en-US" dirty="0" smtClean="0"/>
              <a:t> scripting API inside a browser</a:t>
            </a:r>
          </a:p>
          <a:p>
            <a:pPr lvl="1"/>
            <a:r>
              <a:rPr lang="en-US" dirty="0" smtClean="0"/>
              <a:t>“Dashboard” app trying to connect to Things that were not based at the URL the script was 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9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Followup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020"/>
            <a:ext cx="10515600" cy="5499979"/>
          </a:xfrm>
        </p:spPr>
        <p:txBody>
          <a:bodyPr>
            <a:normAutofit/>
          </a:bodyPr>
          <a:lstStyle/>
          <a:p>
            <a:r>
              <a:rPr lang="en-US" dirty="0" smtClean="0"/>
              <a:t>Put postmortem in MD on </a:t>
            </a:r>
            <a:r>
              <a:rPr lang="en-US" dirty="0" err="1" smtClean="0"/>
              <a:t>github</a:t>
            </a:r>
            <a:r>
              <a:rPr lang="en-US" dirty="0" smtClean="0"/>
              <a:t> (security-portmortem.md)</a:t>
            </a:r>
          </a:p>
          <a:p>
            <a:r>
              <a:rPr lang="en-US" dirty="0" smtClean="0"/>
              <a:t>Create survey</a:t>
            </a:r>
          </a:p>
          <a:p>
            <a:r>
              <a:rPr lang="en-US" dirty="0" smtClean="0"/>
              <a:t>Ask for edits to above MD</a:t>
            </a:r>
          </a:p>
          <a:p>
            <a:r>
              <a:rPr lang="en-US" dirty="0" smtClean="0"/>
              <a:t>Determine difference between OCF security model and IETF ACE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iscuss in IETF T2TRG</a:t>
            </a:r>
          </a:p>
          <a:p>
            <a:r>
              <a:rPr lang="en-US" dirty="0" smtClean="0"/>
              <a:t>Want to look at other ecosystems</a:t>
            </a:r>
          </a:p>
          <a:p>
            <a:pPr lvl="1"/>
            <a:r>
              <a:rPr lang="en-US" dirty="0" smtClean="0"/>
              <a:t>EG OPC-UA, LwM2M</a:t>
            </a:r>
          </a:p>
          <a:p>
            <a:r>
              <a:rPr lang="en-US" dirty="0" smtClean="0"/>
              <a:t>General security topics (for now: practice first, </a:t>
            </a:r>
            <a:r>
              <a:rPr lang="en-US" smtClean="0"/>
              <a:t>then generalize)</a:t>
            </a:r>
            <a:endParaRPr lang="en-US" dirty="0" smtClean="0"/>
          </a:p>
          <a:p>
            <a:pPr lvl="1"/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Lifecycle</a:t>
            </a:r>
          </a:p>
          <a:p>
            <a:pPr lvl="1"/>
            <a:r>
              <a:rPr lang="en-US" dirty="0" smtClean="0"/>
              <a:t>Gap between current security document and issues raised at </a:t>
            </a:r>
            <a:r>
              <a:rPr lang="en-US" dirty="0" err="1" smtClean="0"/>
              <a:t>plugfest</a:t>
            </a:r>
            <a:endParaRPr lang="en-US" dirty="0" smtClean="0"/>
          </a:p>
          <a:p>
            <a:pPr lvl="1"/>
            <a:r>
              <a:rPr lang="en-US" dirty="0" smtClean="0"/>
              <a:t>Testing and validation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84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By the next </a:t>
            </a:r>
            <a:r>
              <a:rPr lang="en-US" dirty="0" err="1" smtClean="0"/>
              <a:t>plugfest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Consistent security metadata</a:t>
            </a:r>
          </a:p>
          <a:p>
            <a:pPr lvl="1"/>
            <a:r>
              <a:rPr lang="en-US" dirty="0" smtClean="0"/>
              <a:t>30 </a:t>
            </a:r>
            <a:r>
              <a:rPr lang="en-US" dirty="0" err="1" smtClean="0"/>
              <a:t>june</a:t>
            </a:r>
            <a:r>
              <a:rPr lang="en-US" dirty="0" smtClean="0"/>
              <a:t>/1 </a:t>
            </a:r>
            <a:r>
              <a:rPr lang="en-US" dirty="0" err="1" smtClean="0"/>
              <a:t>july</a:t>
            </a:r>
            <a:r>
              <a:rPr lang="en-US" dirty="0" smtClean="0"/>
              <a:t> </a:t>
            </a:r>
            <a:r>
              <a:rPr lang="en-US" dirty="0" err="1" smtClean="0"/>
              <a:t>plugfest</a:t>
            </a:r>
            <a:endParaRPr lang="en-US" dirty="0" smtClean="0"/>
          </a:p>
          <a:p>
            <a:pPr lvl="1"/>
            <a:r>
              <a:rPr lang="en-US" dirty="0" smtClean="0"/>
              <a:t>Done by :  1 </a:t>
            </a:r>
            <a:r>
              <a:rPr lang="en-US" dirty="0" err="1" smtClean="0"/>
              <a:t>june</a:t>
            </a:r>
            <a:endParaRPr lang="en-US" dirty="0" smtClean="0"/>
          </a:p>
          <a:p>
            <a:r>
              <a:rPr lang="en-US" dirty="0" smtClean="0"/>
              <a:t>More authentication schemes (need to prioritize list…)</a:t>
            </a:r>
          </a:p>
          <a:p>
            <a:pPr lvl="1"/>
            <a:r>
              <a:rPr lang="en-US" dirty="0" smtClean="0"/>
              <a:t>OAuth2</a:t>
            </a:r>
          </a:p>
          <a:p>
            <a:pPr lvl="1"/>
            <a:r>
              <a:rPr lang="en-US" dirty="0" smtClean="0"/>
              <a:t>API keys over HTTPS</a:t>
            </a:r>
          </a:p>
          <a:p>
            <a:pPr lvl="1"/>
            <a:r>
              <a:rPr lang="en-US" dirty="0" smtClean="0"/>
              <a:t>Basic </a:t>
            </a:r>
            <a:r>
              <a:rPr lang="en-US" dirty="0" err="1" smtClean="0"/>
              <a:t>auth</a:t>
            </a:r>
            <a:r>
              <a:rPr lang="en-US" dirty="0" smtClean="0"/>
              <a:t> over HTTPS, Digest over (local) HTTP</a:t>
            </a:r>
          </a:p>
          <a:p>
            <a:pPr lvl="1"/>
            <a:r>
              <a:rPr lang="en-US" dirty="0" smtClean="0"/>
              <a:t>Wider use of bearer tokens (needs HTTPS)</a:t>
            </a:r>
          </a:p>
          <a:p>
            <a:pPr lvl="1"/>
            <a:r>
              <a:rPr lang="en-US" dirty="0" smtClean="0"/>
              <a:t>Pop tokens (at least as </a:t>
            </a:r>
            <a:r>
              <a:rPr lang="en-US" dirty="0" err="1" smtClean="0"/>
              <a:t>as</a:t>
            </a:r>
            <a:r>
              <a:rPr lang="en-US" dirty="0" smtClean="0"/>
              <a:t> a 1-1 prototype)</a:t>
            </a:r>
          </a:p>
          <a:p>
            <a:pPr lvl="1"/>
            <a:r>
              <a:rPr lang="en-US" dirty="0" smtClean="0"/>
              <a:t>All externally visible endpoints with HTTPS</a:t>
            </a:r>
          </a:p>
          <a:p>
            <a:pPr lvl="1"/>
            <a:r>
              <a:rPr lang="en-US" dirty="0" smtClean="0"/>
              <a:t>HTTP Proxy support</a:t>
            </a:r>
          </a:p>
          <a:p>
            <a:pPr lvl="1"/>
            <a:r>
              <a:rPr lang="en-US" dirty="0" smtClean="0"/>
              <a:t>ACE over UDP/DTLS (and TCP/TLS?)</a:t>
            </a:r>
          </a:p>
          <a:p>
            <a:pPr lvl="2"/>
            <a:r>
              <a:rPr lang="en-US" dirty="0" smtClean="0"/>
              <a:t>OCF is based on ACE: </a:t>
            </a:r>
            <a:r>
              <a:rPr lang="en-US" dirty="0" err="1" smtClean="0"/>
              <a:t>coap</a:t>
            </a:r>
            <a:r>
              <a:rPr lang="en-US" dirty="0" smtClean="0"/>
              <a:t>/DTLS + AS, CMS, ACL, roles</a:t>
            </a:r>
          </a:p>
          <a:p>
            <a:pPr lvl="2"/>
            <a:r>
              <a:rPr lang="en-US" dirty="0" smtClean="0"/>
              <a:t>How do we build a test system?  Siemens has a Node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6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529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W3C Web of Things Security Plugfest Postmortem</vt:lpstr>
      <vt:lpstr>Outline</vt:lpstr>
      <vt:lpstr>What we did…</vt:lpstr>
      <vt:lpstr>Issues</vt:lpstr>
      <vt:lpstr>Security Test Tooling</vt:lpstr>
      <vt:lpstr>Scripting API</vt:lpstr>
      <vt:lpstr>Followup</vt:lpstr>
      <vt:lpstr>What we need to do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Security Metadata Proposal</dc:title>
  <dc:creator>Mccool, Michael</dc:creator>
  <cp:keywords>CTPClassification=CTP_NT</cp:keywords>
  <cp:lastModifiedBy>Mccool, Michael</cp:lastModifiedBy>
  <cp:revision>33</cp:revision>
  <dcterms:created xsi:type="dcterms:W3CDTF">2018-03-20T07:35:22Z</dcterms:created>
  <dcterms:modified xsi:type="dcterms:W3CDTF">2018-03-27T08:01:12Z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8f3673cb-9aeb-4dba-bca1-ff94deb0bae9</vt:lpwstr>
  </property>
  <property fmtid="{D5CDD505-2E9C-101B-9397-08002B2CF9AE}" pid="3" name="CTP_TimeStamp">
    <vt:lpwstr>2018-03-27 08:01:12Z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