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AML Smart Contract with Oracle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Blockchain • Oracle • Gemini ML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initiates transaction on blockchain</a:t>
            </a:r>
          </a:p>
          <a:p>
            <a:r>
              <a:t>2. AML smart contract checks wallet’s risk score</a:t>
            </a:r>
          </a:p>
          <a:p>
            <a:r>
              <a:t>   - If score &gt; 5 → Reject transaction</a:t>
            </a:r>
          </a:p>
          <a:p>
            <a:r>
              <a:t>   - If score ≤ 5 → Allow transaction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Oracle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Runs every 2 minutes</a:t>
            </a:r>
          </a:p>
          <a:p>
            <a:r>
              <a:t>- Fetches active wallet addresses &amp; recent transactions</a:t>
            </a:r>
          </a:p>
          <a:p>
            <a:r>
              <a:t>- Passes data to Gemini ML model</a:t>
            </a:r>
          </a:p>
          <a:p>
            <a:r>
              <a:t>- Generates/updates risk score in smart contract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Blockchain = Execution layer (transactions + smart contract logic)</a:t>
            </a:r>
          </a:p>
          <a:p>
            <a:r>
              <a:t>• Smart Contract = Enforces AML policy based on risk score</a:t>
            </a:r>
          </a:p>
          <a:p>
            <a:r>
              <a:t>• Oracle = Bridges blockchain &amp; Gemini AI model</a:t>
            </a:r>
          </a:p>
          <a:p>
            <a:r>
              <a:t>• Gemini ML Model = Computes AML risk scores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