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AAC1-9FAD-48C0-86C4-7CF30392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E151-5E71-4F8D-AED7-522AC29DE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B8D5-46D1-4FF7-A2F9-150AB2E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36CD-6642-4C71-9F82-304AAAD5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5088-FE38-4DF3-BCD1-1CF25945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67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DB4D-0A01-447E-80CC-4648A02B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9730-B94C-4C16-98F3-173DE6E77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3260-15E6-49B1-AE4A-ACA92D42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7C20-0381-4BD8-8762-DADA5463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ED00-68E0-47FD-98EE-8CB733F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7E778-567E-4263-B950-1BAC818DC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20026-C657-4DC8-919E-767ED923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9CC3-4D75-4426-B860-A0FD0D29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0C1B-80A9-4AED-BAD2-85A5EEF0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E9D8-FCC8-4776-AB89-51315EAB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F40-D09A-4C7F-BBCB-CF5EAFA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DC6B-BCC9-45D8-897A-8CEE4521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BD59-070E-46B3-A6D1-A740D846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6679-E646-485D-98B7-9AC7D31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E8315-BB65-412E-AF80-B6133014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18B-7D21-4860-82A0-7C0CBA85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F4312-6B99-46B6-B235-FDF72BA0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6EDF-7CF3-4C12-9410-8BDB229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D9E-5486-4954-8938-EC70E6F7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504F-608C-450A-A80F-45B8B7C5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3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C26B-3D42-43FB-AC38-07394F59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750C-1B43-47AC-B644-088B58AB6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276E7-2E07-40FB-83CE-D66A539D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F5D2-09B4-45D8-A218-56086AFC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4FB3-4615-444D-B640-CB8292C7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9039-FD3F-4198-9460-827FF080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AD4-733D-4D2F-96BE-5F6BA827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9683-2475-46EF-9817-C25D8893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8B0A-923B-43F5-93A0-6052B9B2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51F7F-302D-4564-B010-5DB24C681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6C8D0-36AA-44E8-AC22-BD59D0C7F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C199B-C60B-44EF-B1F7-8228F1F7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98D7D-5BCB-40BF-8EE5-0DA72C8A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3BF8-70C7-4C49-9EF0-B5A751D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6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C69E-4B09-4B5D-821E-DF57181C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863C2-DB59-4BD7-8C4A-E1A4A723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31B11-8E8A-45F2-91E4-B55151A3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9C6CD-8CF9-455D-A7B7-19AAB611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8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61089-CE2F-4DF1-8C77-35EF8FF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DF740-8558-4692-97D6-57DDDE78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F15D5-36DA-499B-BA16-53EF1C83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3E28-3889-4792-82BB-7150040F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28F8-4535-416F-9037-481FDE3B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BE26-446D-40DE-8A9C-499831840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E7C62-3D7E-44AB-9E77-F0E4040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3692D-09CE-493D-93C0-7FFA561E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0DBB-8374-46AE-9724-3E9A0312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2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47F8-96FC-40F9-8FE8-2CD2E231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6A586-A6E7-40D9-A26A-409A7782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F09CA-1E9F-4A9C-8C02-44BCD4D7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C5F1C-3252-46D2-8F00-E76031FB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0CAE-2AB4-4B3E-9C95-43D8B12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2EA6-B0C5-45D1-A029-2A916CA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9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6649B-FA85-45D1-9545-EFF91BF3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E64A7-BD37-4DFE-9369-6DCFC4F3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F4EF-4C2A-441F-A2E8-0535C191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EA92-7E40-4A0D-833F-6E925307253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B53D-2979-470C-B4E2-3165010BD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B2EA-12A2-41DE-B276-22F5B23D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2141-5797-4969-95AB-0379A04BB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A4CF-3CA9-4867-AD7B-B971BB921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err="1">
                <a:latin typeface="Algerian" panose="04020705040A02060702" pitchFamily="82" charset="0"/>
              </a:rPr>
              <a:t>NetSparker</a:t>
            </a:r>
            <a:endParaRPr lang="en-IN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3AE8E-DCBF-42CA-908F-68C9BA015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Bahnschrift Light" panose="020B0502040204020203" pitchFamily="34" charset="0"/>
              </a:rPr>
              <a:t>Found</a:t>
            </a:r>
            <a:r>
              <a:rPr lang="en-US" dirty="0"/>
              <a:t> </a:t>
            </a:r>
            <a:r>
              <a:rPr lang="en-US" b="1" i="1" dirty="0">
                <a:latin typeface="Bahnschrift Light" panose="020B0502040204020203" pitchFamily="34" charset="0"/>
              </a:rPr>
              <a:t>Vulnerabilities</a:t>
            </a:r>
            <a:endParaRPr lang="en-IN" b="1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4155FD-D7B0-4856-9F3A-AE588E61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79D84-6719-4E7A-82AF-68E6D54E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1B975-43A8-41AB-A05F-0334E014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5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E338-971A-4F04-9119-9849A296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latin typeface="Agency FB" panose="020B0503020202020204" pitchFamily="34" charset="0"/>
              </a:rPr>
              <a:t>NetSparker’s</a:t>
            </a:r>
            <a:r>
              <a:rPr lang="en-US" b="1" i="1" dirty="0">
                <a:latin typeface="Agency FB" panose="020B0503020202020204" pitchFamily="34" charset="0"/>
              </a:rPr>
              <a:t> Detailed Scan Report</a:t>
            </a:r>
            <a:endParaRPr lang="en-IN" b="1" i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8384-979F-46E1-9340-FB81DF7F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will be the image by clicking on it we get the scanned report of vulnerabilities found by </a:t>
            </a:r>
            <a:r>
              <a:rPr lang="en-US" dirty="0" err="1"/>
              <a:t>NetSparker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A3FA31-7FAD-4088-8C53-373B495C8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711426"/>
              </p:ext>
            </p:extLst>
          </p:nvPr>
        </p:nvGraphicFramePr>
        <p:xfrm>
          <a:off x="3480047" y="2894121"/>
          <a:ext cx="4847207" cy="166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818800" imgH="437400" progId="Package">
                  <p:embed/>
                </p:oleObj>
              </mc:Choice>
              <mc:Fallback>
                <p:oleObj name="Packager Shell Object" showAsIcon="1" r:id="rId2" imgW="28188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0047" y="2894121"/>
                        <a:ext cx="4847207" cy="1660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4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31FF-EBFA-4A19-B2C1-30330A1D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Bahnschrift Light" panose="020B0502040204020203" pitchFamily="34" charset="0"/>
              </a:rPr>
              <a:t>My Report</a:t>
            </a:r>
            <a:endParaRPr lang="en-IN" b="1" i="1" u="sng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3A1-BA7C-4D11-8D19-9F362359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463065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Title:-Critical Vulnerabilities Found By </a:t>
            </a:r>
            <a:r>
              <a:rPr lang="en-US" b="1" i="1" dirty="0" err="1"/>
              <a:t>NetSparker</a:t>
            </a:r>
            <a:endParaRPr lang="en-US" b="1" i="1" dirty="0"/>
          </a:p>
          <a:p>
            <a:r>
              <a:rPr lang="en-US" b="1" i="1" dirty="0"/>
              <a:t>Domain:- webappsecurity.com</a:t>
            </a:r>
          </a:p>
          <a:p>
            <a:r>
              <a:rPr lang="en-US" b="1" i="1" dirty="0"/>
              <a:t>Subdomain:-http://zero.webappsecurity.com/</a:t>
            </a:r>
          </a:p>
          <a:p>
            <a:pPr marL="0" indent="0" algn="l">
              <a:buNone/>
            </a:pPr>
            <a:r>
              <a:rPr lang="en-US" b="1" i="1" dirty="0"/>
              <a:t>Steps To Reproduce: 1.)</a:t>
            </a:r>
            <a:r>
              <a:rPr lang="en-US" b="1" i="1" dirty="0">
                <a:effectLst/>
                <a:latin typeface="Calibri (Body)"/>
              </a:rPr>
              <a:t> Add Website you want to s to the dialogue box.</a:t>
            </a:r>
          </a:p>
          <a:p>
            <a:pPr marL="0" indent="0" algn="l">
              <a:buNone/>
            </a:pPr>
            <a:r>
              <a:rPr lang="en-US" b="1" i="1" dirty="0">
                <a:effectLst/>
                <a:latin typeface="Calibri (Body)"/>
              </a:rPr>
              <a:t>                                     2.) Define the customization option to scan as per your                  need.</a:t>
            </a:r>
          </a:p>
          <a:p>
            <a:pPr marL="0" indent="0" algn="l">
              <a:buNone/>
            </a:pPr>
            <a:r>
              <a:rPr lang="en-US" b="1" i="1" dirty="0">
                <a:effectLst/>
                <a:latin typeface="Calibri (Body)"/>
              </a:rPr>
              <a:t>                                    3</a:t>
            </a:r>
            <a:r>
              <a:rPr lang="en-US" b="1" i="1" dirty="0">
                <a:latin typeface="Calibri (Body)"/>
              </a:rPr>
              <a:t>.)</a:t>
            </a:r>
            <a:r>
              <a:rPr lang="en-US" b="1" i="1" dirty="0">
                <a:effectLst/>
                <a:latin typeface="Calibri (Body)"/>
              </a:rPr>
              <a:t> It will start scanning it automatically.</a:t>
            </a:r>
          </a:p>
          <a:p>
            <a:pPr marL="0" indent="0" algn="l">
              <a:buNone/>
            </a:pPr>
            <a:r>
              <a:rPr lang="en-US" b="1" i="1" dirty="0">
                <a:effectLst/>
                <a:latin typeface="Calibri (Body)"/>
              </a:rPr>
              <a:t>                                   4.) Choose any one of the Critical Vulnerabilities. </a:t>
            </a:r>
          </a:p>
          <a:p>
            <a:pPr marL="0" indent="0" algn="l">
              <a:buNone/>
            </a:pPr>
            <a:r>
              <a:rPr lang="en-US" b="1" i="1" dirty="0">
                <a:effectLst/>
                <a:latin typeface="Calibri (Body)"/>
              </a:rPr>
              <a:t>                                   5.) Write Reports for the vulnerability you wanted to write. Make sure the report should not be the same as in </a:t>
            </a:r>
            <a:r>
              <a:rPr lang="en-US" b="1" i="1" dirty="0" err="1">
                <a:effectLst/>
                <a:latin typeface="Calibri (Body)"/>
              </a:rPr>
              <a:t>Netsparker</a:t>
            </a:r>
            <a:r>
              <a:rPr lang="en-US" b="1" i="1" dirty="0">
                <a:effectLst/>
                <a:latin typeface="+mj-lt"/>
              </a:rPr>
              <a:t>.</a:t>
            </a:r>
          </a:p>
          <a:p>
            <a:r>
              <a:rPr lang="en-US" b="1" i="1" dirty="0">
                <a:effectLst/>
                <a:latin typeface="Calibri (Body)"/>
              </a:rPr>
              <a:t>Impact:- </a:t>
            </a:r>
            <a:r>
              <a:rPr lang="en-US" b="1" i="1" dirty="0" err="1">
                <a:effectLst/>
                <a:latin typeface="Calibri (Body)"/>
              </a:rPr>
              <a:t>NetSparker</a:t>
            </a:r>
            <a:r>
              <a:rPr lang="en-US" b="1" i="1" dirty="0">
                <a:effectLst/>
                <a:latin typeface="Calibri (Body)"/>
              </a:rPr>
              <a:t> identified 3 critical vulnerabilities which is out-of</a:t>
            </a:r>
            <a:r>
              <a:rPr lang="en-US" b="1" i="1" dirty="0">
                <a:latin typeface="Calibri (Body)"/>
              </a:rPr>
              <a:t>-date version. Since the software is of old version, it may be vulnerable to attacks.</a:t>
            </a:r>
          </a:p>
          <a:p>
            <a:r>
              <a:rPr lang="en-US" b="1" i="1" dirty="0">
                <a:latin typeface="Calibri (Body)"/>
              </a:rPr>
              <a:t>Remedy:- The user should upgrade the installation of all the out-of-date version into the latest stable version so that it will be easy in using this website.</a:t>
            </a:r>
          </a:p>
          <a:p>
            <a:r>
              <a:rPr lang="en-US" b="1" i="1" dirty="0">
                <a:latin typeface="Calibri (Body)"/>
              </a:rPr>
              <a:t>POC:- Screenshots of </a:t>
            </a:r>
            <a:r>
              <a:rPr lang="en-US" b="1" i="1">
                <a:latin typeface="Calibri (Body)"/>
              </a:rPr>
              <a:t>Vulnerability found.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6523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Agency FB</vt:lpstr>
      <vt:lpstr>Algerian</vt:lpstr>
      <vt:lpstr>Arial</vt:lpstr>
      <vt:lpstr>Bahnschrift Light</vt:lpstr>
      <vt:lpstr>Calibri</vt:lpstr>
      <vt:lpstr>Calibri (Body)</vt:lpstr>
      <vt:lpstr>Calibri Light</vt:lpstr>
      <vt:lpstr>Office Theme</vt:lpstr>
      <vt:lpstr>Packager Shell Object</vt:lpstr>
      <vt:lpstr>NetSparker</vt:lpstr>
      <vt:lpstr>PowerPoint Presentation</vt:lpstr>
      <vt:lpstr>PowerPoint Presentation</vt:lpstr>
      <vt:lpstr>PowerPoint Presentation</vt:lpstr>
      <vt:lpstr>NetSparker’s Detailed Scan Report</vt:lpstr>
      <vt:lpstr>My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NetSparker</dc:title>
  <dc:creator>amisha jha</dc:creator>
  <cp:lastModifiedBy>amisha jha</cp:lastModifiedBy>
  <cp:revision>2</cp:revision>
  <dcterms:created xsi:type="dcterms:W3CDTF">2021-09-12T15:54:45Z</dcterms:created>
  <dcterms:modified xsi:type="dcterms:W3CDTF">2021-09-13T04:49:59Z</dcterms:modified>
</cp:coreProperties>
</file>