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65e71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65e71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bd65e71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bd65e71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bd65e71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bd65e71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d65e715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d65e71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d65e71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d65e71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2Z3ClFUDOWXVqYaO45v8Ga4-CE0M_4Z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3520" u="sng"/>
              <a:t>My Report</a:t>
            </a:r>
            <a:endParaRPr b="1" i="1" sz="3970" u="sng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</a:t>
            </a:r>
            <a:r>
              <a:rPr b="1" i="1" lang="en-GB" sz="6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tle: - Cross-Site Scripting Found in Website</a:t>
            </a:r>
            <a:endParaRPr b="1" i="1" sz="6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6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Domain: - vulnweb.com</a:t>
            </a:r>
            <a:endParaRPr b="1" i="1" sz="6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6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Subdomain: - testasp.vulnweb.com </a:t>
            </a:r>
            <a:endParaRPr b="1" i="1" sz="6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6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-This website-http:// testasp.vulnweb.com/ has an endpoint that is vulnerable to an injection vulnerability-</a:t>
            </a:r>
            <a:r>
              <a:rPr lang="en-GB" sz="5100">
                <a:solidFill>
                  <a:srgbClr val="3E3E3E"/>
                </a:solidFill>
                <a:highlight>
                  <a:srgbClr val="FFFFFF"/>
                </a:highlight>
              </a:rPr>
              <a:t> </a:t>
            </a:r>
            <a:r>
              <a:rPr b="1" i="1" lang="en-GB" sz="6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nam</a:t>
            </a:r>
            <a:r>
              <a:rPr b="1" i="1" lang="en-GB" sz="6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ely a reflected injection of JavaScript, also known as Reflected Cross Site Scripting (XSS). As per OWASP's definition: "Cross-Site Scripting (XSS) attacks are a type of injection, in which malicious scripts are injected into</a:t>
            </a:r>
            <a:r>
              <a:rPr b="1" i="1" lang="en-GB" sz="5100">
                <a:solidFill>
                  <a:schemeClr val="dk1"/>
                </a:solidFill>
              </a:rPr>
              <a:t> trusted websites”.</a:t>
            </a:r>
            <a:endParaRPr b="1" i="1" sz="5100">
              <a:solidFill>
                <a:schemeClr val="dk1"/>
              </a:solidFill>
            </a:endParaRPr>
          </a:p>
          <a:p>
            <a:pPr indent="0" lvl="0" marL="0" marR="8763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6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Steps To Produce: -1.)Visit the website-</a:t>
            </a:r>
            <a:r>
              <a:rPr lang="en-GB" sz="5100">
                <a:solidFill>
                  <a:schemeClr val="dk1"/>
                </a:solidFill>
              </a:rPr>
              <a:t> </a:t>
            </a:r>
            <a:r>
              <a:rPr b="1" i="1" lang="en-GB" sz="6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http:// testasp.vulnweb.com/</a:t>
            </a:r>
            <a:endParaRPr b="1" i="1" sz="6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6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2.) On the top menu you will find a search option.</a:t>
            </a:r>
            <a:endParaRPr b="1" i="1" sz="6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6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3.) Click on it and you will be prompted with search box.</a:t>
            </a:r>
            <a:endParaRPr b="1" i="1" sz="6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6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	</a:t>
            </a:r>
            <a:endParaRPr b="1" i="1" sz="6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en-GB" sz="6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6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079200" cy="5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435100" marR="876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4.) Prepare a Javascript payload that it wants the victim to execute. In this case, for Proof-of-Concept purposes, our Javascript code will prompt an alert showing the users' cookies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00B0F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Payload-</a:t>
            </a: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&lt;script&gt; alert (1) &lt;/script&gt;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OR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5.)You can intercept the request in Burp Suite.</a:t>
            </a:r>
            <a:b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6.)Now you can find different payloads for XSS. 	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7.)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the request to the intruder and paste all the payloads.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8.) Try to find a successful payload for XSS.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763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9.) Prepare a report for it.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5100" marR="87630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Request POC: -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000"/>
            <a:ext cx="88392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537625" y="-437300"/>
            <a:ext cx="3000000" cy="41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8763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i="1" sz="2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0" y="0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i="1" lang="en-GB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 Demo</a:t>
            </a:r>
            <a:r>
              <a:rPr b="1" i="1" lang="en-GB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nstration:-</a:t>
            </a:r>
            <a:endParaRPr b="1" i="1"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00" y="768000"/>
            <a:ext cx="7652777" cy="394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46775" y="105200"/>
            <a:ext cx="61572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763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Demonstration: -</a:t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 title="Video Demonst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75" y="790400"/>
            <a:ext cx="7184400" cy="3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91440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76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Impact: - Cross-Site Scripting can lead to stealing of your user data and it can be harmful for your website or company.</a:t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76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76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Remedies: - If you want to prevent your website to be vulnerable of XSS then you can just enable no script on browser.</a:t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763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763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