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5"/>
  </p:notesMasterIdLst>
  <p:sldIdLst>
    <p:sldId id="256" r:id="rId2"/>
    <p:sldId id="257" r:id="rId3"/>
    <p:sldId id="258" r:id="rId4"/>
    <p:sldId id="259" r:id="rId5"/>
    <p:sldId id="266" r:id="rId6"/>
    <p:sldId id="279" r:id="rId7"/>
    <p:sldId id="282" r:id="rId8"/>
    <p:sldId id="285" r:id="rId9"/>
    <p:sldId id="284" r:id="rId10"/>
    <p:sldId id="287" r:id="rId11"/>
    <p:sldId id="278" r:id="rId12"/>
    <p:sldId id="288"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BF99E6-C31E-4198-82AF-094F48438C2D}">
  <a:tblStyle styleId="{59BF99E6-C31E-4198-82AF-094F48438C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41" d="100"/>
          <a:sy n="141" d="100"/>
        </p:scale>
        <p:origin x="8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59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91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666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58bba8ee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58bba8ee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2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035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221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80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CFD9E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rgbClr val="CFD9E0"/>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6000"/>
              <a:buFont typeface="Fira Sans Extra Condensed"/>
              <a:buNone/>
              <a:defRPr sz="6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a:ea typeface="Roboto Slab"/>
                <a:cs typeface="Roboto Slab"/>
                <a:sym typeface="Roboto Slab"/>
              </a:defRPr>
            </a:lvl2pPr>
            <a:lvl3pPr lvl="2" rtl="0">
              <a:spcBef>
                <a:spcPts val="0"/>
              </a:spcBef>
              <a:spcAft>
                <a:spcPts val="0"/>
              </a:spcAft>
              <a:buNone/>
              <a:defRPr sz="1000">
                <a:solidFill>
                  <a:srgbClr val="FF787F"/>
                </a:solidFill>
                <a:latin typeface="Roboto Slab"/>
                <a:ea typeface="Roboto Slab"/>
                <a:cs typeface="Roboto Slab"/>
                <a:sym typeface="Roboto Slab"/>
              </a:defRPr>
            </a:lvl3pPr>
            <a:lvl4pPr lvl="3" rtl="0">
              <a:spcBef>
                <a:spcPts val="0"/>
              </a:spcBef>
              <a:spcAft>
                <a:spcPts val="0"/>
              </a:spcAft>
              <a:buNone/>
              <a:defRPr sz="1000">
                <a:solidFill>
                  <a:srgbClr val="FF787F"/>
                </a:solidFill>
                <a:latin typeface="Roboto Slab"/>
                <a:ea typeface="Roboto Slab"/>
                <a:cs typeface="Roboto Slab"/>
                <a:sym typeface="Roboto Slab"/>
              </a:defRPr>
            </a:lvl4pPr>
            <a:lvl5pPr lvl="4" rtl="0">
              <a:spcBef>
                <a:spcPts val="0"/>
              </a:spcBef>
              <a:spcAft>
                <a:spcPts val="0"/>
              </a:spcAft>
              <a:buNone/>
              <a:defRPr sz="1000">
                <a:solidFill>
                  <a:srgbClr val="FF787F"/>
                </a:solidFill>
                <a:latin typeface="Roboto Slab"/>
                <a:ea typeface="Roboto Slab"/>
                <a:cs typeface="Roboto Slab"/>
                <a:sym typeface="Roboto Slab"/>
              </a:defRPr>
            </a:lvl5pPr>
            <a:lvl6pPr lvl="5" rtl="0">
              <a:spcBef>
                <a:spcPts val="0"/>
              </a:spcBef>
              <a:spcAft>
                <a:spcPts val="0"/>
              </a:spcAft>
              <a:buNone/>
              <a:defRPr sz="1000">
                <a:solidFill>
                  <a:srgbClr val="FF787F"/>
                </a:solidFill>
                <a:latin typeface="Roboto Slab"/>
                <a:ea typeface="Roboto Slab"/>
                <a:cs typeface="Roboto Slab"/>
                <a:sym typeface="Roboto Slab"/>
              </a:defRPr>
            </a:lvl6pPr>
            <a:lvl7pPr lvl="6" rtl="0">
              <a:spcBef>
                <a:spcPts val="0"/>
              </a:spcBef>
              <a:spcAft>
                <a:spcPts val="0"/>
              </a:spcAft>
              <a:buNone/>
              <a:defRPr sz="1000">
                <a:solidFill>
                  <a:srgbClr val="FF787F"/>
                </a:solidFill>
                <a:latin typeface="Roboto Slab"/>
                <a:ea typeface="Roboto Slab"/>
                <a:cs typeface="Roboto Slab"/>
                <a:sym typeface="Roboto Slab"/>
              </a:defRPr>
            </a:lvl7pPr>
            <a:lvl8pPr lvl="7" rtl="0">
              <a:spcBef>
                <a:spcPts val="0"/>
              </a:spcBef>
              <a:spcAft>
                <a:spcPts val="0"/>
              </a:spcAft>
              <a:buNone/>
              <a:defRPr sz="1000">
                <a:solidFill>
                  <a:srgbClr val="FF787F"/>
                </a:solidFill>
                <a:latin typeface="Roboto Slab"/>
                <a:ea typeface="Roboto Slab"/>
                <a:cs typeface="Roboto Slab"/>
                <a:sym typeface="Roboto Slab"/>
              </a:defRPr>
            </a:lvl8pPr>
            <a:lvl9pPr lvl="8" rtl="0">
              <a:spcBef>
                <a:spcPts val="0"/>
              </a:spcBef>
              <a:spcAft>
                <a:spcPts val="0"/>
              </a:spcAft>
              <a:buNone/>
              <a:defRPr sz="1000">
                <a:solidFill>
                  <a:srgbClr val="FF787F"/>
                </a:solidFill>
                <a:latin typeface="Roboto Slab"/>
                <a:ea typeface="Roboto Slab"/>
                <a:cs typeface="Roboto Slab"/>
                <a:sym typeface="Roboto Slab"/>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rgbClr val="CFD9E0"/>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a:ea typeface="Roboto Slab"/>
                <a:cs typeface="Roboto Slab"/>
                <a:sym typeface="Roboto Slab"/>
              </a:defRPr>
            </a:lvl2pPr>
            <a:lvl3pPr lvl="2" rtl="0">
              <a:spcBef>
                <a:spcPts val="0"/>
              </a:spcBef>
              <a:spcAft>
                <a:spcPts val="0"/>
              </a:spcAft>
              <a:buNone/>
              <a:defRPr sz="1000">
                <a:solidFill>
                  <a:srgbClr val="FF787F"/>
                </a:solidFill>
                <a:latin typeface="Roboto Slab"/>
                <a:ea typeface="Roboto Slab"/>
                <a:cs typeface="Roboto Slab"/>
                <a:sym typeface="Roboto Slab"/>
              </a:defRPr>
            </a:lvl3pPr>
            <a:lvl4pPr lvl="3" rtl="0">
              <a:spcBef>
                <a:spcPts val="0"/>
              </a:spcBef>
              <a:spcAft>
                <a:spcPts val="0"/>
              </a:spcAft>
              <a:buNone/>
              <a:defRPr sz="1000">
                <a:solidFill>
                  <a:srgbClr val="FF787F"/>
                </a:solidFill>
                <a:latin typeface="Roboto Slab"/>
                <a:ea typeface="Roboto Slab"/>
                <a:cs typeface="Roboto Slab"/>
                <a:sym typeface="Roboto Slab"/>
              </a:defRPr>
            </a:lvl4pPr>
            <a:lvl5pPr lvl="4" rtl="0">
              <a:spcBef>
                <a:spcPts val="0"/>
              </a:spcBef>
              <a:spcAft>
                <a:spcPts val="0"/>
              </a:spcAft>
              <a:buNone/>
              <a:defRPr sz="1000">
                <a:solidFill>
                  <a:srgbClr val="FF787F"/>
                </a:solidFill>
                <a:latin typeface="Roboto Slab"/>
                <a:ea typeface="Roboto Slab"/>
                <a:cs typeface="Roboto Slab"/>
                <a:sym typeface="Roboto Slab"/>
              </a:defRPr>
            </a:lvl5pPr>
            <a:lvl6pPr lvl="5" rtl="0">
              <a:spcBef>
                <a:spcPts val="0"/>
              </a:spcBef>
              <a:spcAft>
                <a:spcPts val="0"/>
              </a:spcAft>
              <a:buNone/>
              <a:defRPr sz="1000">
                <a:solidFill>
                  <a:srgbClr val="FF787F"/>
                </a:solidFill>
                <a:latin typeface="Roboto Slab"/>
                <a:ea typeface="Roboto Slab"/>
                <a:cs typeface="Roboto Slab"/>
                <a:sym typeface="Roboto Slab"/>
              </a:defRPr>
            </a:lvl6pPr>
            <a:lvl7pPr lvl="6" rtl="0">
              <a:spcBef>
                <a:spcPts val="0"/>
              </a:spcBef>
              <a:spcAft>
                <a:spcPts val="0"/>
              </a:spcAft>
              <a:buNone/>
              <a:defRPr sz="1000">
                <a:solidFill>
                  <a:srgbClr val="FF787F"/>
                </a:solidFill>
                <a:latin typeface="Roboto Slab"/>
                <a:ea typeface="Roboto Slab"/>
                <a:cs typeface="Roboto Slab"/>
                <a:sym typeface="Roboto Slab"/>
              </a:defRPr>
            </a:lvl7pPr>
            <a:lvl8pPr lvl="7" rtl="0">
              <a:spcBef>
                <a:spcPts val="0"/>
              </a:spcBef>
              <a:spcAft>
                <a:spcPts val="0"/>
              </a:spcAft>
              <a:buNone/>
              <a:defRPr sz="1000">
                <a:solidFill>
                  <a:srgbClr val="FF787F"/>
                </a:solidFill>
                <a:latin typeface="Roboto Slab"/>
                <a:ea typeface="Roboto Slab"/>
                <a:cs typeface="Roboto Slab"/>
                <a:sym typeface="Roboto Slab"/>
              </a:defRPr>
            </a:lvl8pPr>
            <a:lvl9pPr lvl="8" rtl="0">
              <a:spcBef>
                <a:spcPts val="0"/>
              </a:spcBef>
              <a:spcAft>
                <a:spcPts val="0"/>
              </a:spcAft>
              <a:buNone/>
              <a:defRPr sz="1000">
                <a:solidFill>
                  <a:srgbClr val="FF787F"/>
                </a:solidFill>
                <a:latin typeface="Roboto Slab"/>
                <a:ea typeface="Roboto Slab"/>
                <a:cs typeface="Roboto Slab"/>
                <a:sym typeface="Roboto Slab"/>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CFD9E0"/>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a:ea typeface="Roboto Slab"/>
                <a:cs typeface="Roboto Slab"/>
                <a:sym typeface="Roboto Slab"/>
              </a:defRPr>
            </a:lvl2pPr>
            <a:lvl3pPr lvl="2" rtl="0">
              <a:spcBef>
                <a:spcPts val="0"/>
              </a:spcBef>
              <a:spcAft>
                <a:spcPts val="0"/>
              </a:spcAft>
              <a:buNone/>
              <a:defRPr sz="1000">
                <a:solidFill>
                  <a:srgbClr val="FF787F"/>
                </a:solidFill>
                <a:latin typeface="Roboto Slab"/>
                <a:ea typeface="Roboto Slab"/>
                <a:cs typeface="Roboto Slab"/>
                <a:sym typeface="Roboto Slab"/>
              </a:defRPr>
            </a:lvl3pPr>
            <a:lvl4pPr lvl="3" rtl="0">
              <a:spcBef>
                <a:spcPts val="0"/>
              </a:spcBef>
              <a:spcAft>
                <a:spcPts val="0"/>
              </a:spcAft>
              <a:buNone/>
              <a:defRPr sz="1000">
                <a:solidFill>
                  <a:srgbClr val="FF787F"/>
                </a:solidFill>
                <a:latin typeface="Roboto Slab"/>
                <a:ea typeface="Roboto Slab"/>
                <a:cs typeface="Roboto Slab"/>
                <a:sym typeface="Roboto Slab"/>
              </a:defRPr>
            </a:lvl4pPr>
            <a:lvl5pPr lvl="4" rtl="0">
              <a:spcBef>
                <a:spcPts val="0"/>
              </a:spcBef>
              <a:spcAft>
                <a:spcPts val="0"/>
              </a:spcAft>
              <a:buNone/>
              <a:defRPr sz="1000">
                <a:solidFill>
                  <a:srgbClr val="FF787F"/>
                </a:solidFill>
                <a:latin typeface="Roboto Slab"/>
                <a:ea typeface="Roboto Slab"/>
                <a:cs typeface="Roboto Slab"/>
                <a:sym typeface="Roboto Slab"/>
              </a:defRPr>
            </a:lvl5pPr>
            <a:lvl6pPr lvl="5" rtl="0">
              <a:spcBef>
                <a:spcPts val="0"/>
              </a:spcBef>
              <a:spcAft>
                <a:spcPts val="0"/>
              </a:spcAft>
              <a:buNone/>
              <a:defRPr sz="1000">
                <a:solidFill>
                  <a:srgbClr val="FF787F"/>
                </a:solidFill>
                <a:latin typeface="Roboto Slab"/>
                <a:ea typeface="Roboto Slab"/>
                <a:cs typeface="Roboto Slab"/>
                <a:sym typeface="Roboto Slab"/>
              </a:defRPr>
            </a:lvl6pPr>
            <a:lvl7pPr lvl="6" rtl="0">
              <a:spcBef>
                <a:spcPts val="0"/>
              </a:spcBef>
              <a:spcAft>
                <a:spcPts val="0"/>
              </a:spcAft>
              <a:buNone/>
              <a:defRPr sz="1000">
                <a:solidFill>
                  <a:srgbClr val="FF787F"/>
                </a:solidFill>
                <a:latin typeface="Roboto Slab"/>
                <a:ea typeface="Roboto Slab"/>
                <a:cs typeface="Roboto Slab"/>
                <a:sym typeface="Roboto Slab"/>
              </a:defRPr>
            </a:lvl7pPr>
            <a:lvl8pPr lvl="7" rtl="0">
              <a:spcBef>
                <a:spcPts val="0"/>
              </a:spcBef>
              <a:spcAft>
                <a:spcPts val="0"/>
              </a:spcAft>
              <a:buNone/>
              <a:defRPr sz="1000">
                <a:solidFill>
                  <a:srgbClr val="FF787F"/>
                </a:solidFill>
                <a:latin typeface="Roboto Slab"/>
                <a:ea typeface="Roboto Slab"/>
                <a:cs typeface="Roboto Slab"/>
                <a:sym typeface="Roboto Slab"/>
              </a:defRPr>
            </a:lvl8pPr>
            <a:lvl9pPr lvl="8" rtl="0">
              <a:spcBef>
                <a:spcPts val="0"/>
              </a:spcBef>
              <a:spcAft>
                <a:spcPts val="0"/>
              </a:spcAft>
              <a:buNone/>
              <a:defRPr sz="1000">
                <a:solidFill>
                  <a:srgbClr val="FF787F"/>
                </a:solidFill>
                <a:latin typeface="Roboto Slab"/>
                <a:ea typeface="Roboto Slab"/>
                <a:cs typeface="Roboto Slab"/>
                <a:sym typeface="Roboto Slab"/>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14_1_1_4_1">
    <p:bg>
      <p:bgPr>
        <a:solidFill>
          <a:srgbClr val="CFD9E0"/>
        </a:solidFill>
        <a:effectLst/>
      </p:bgPr>
    </p:bg>
    <p:spTree>
      <p:nvGrpSpPr>
        <p:cNvPr id="1" name="Shape 693"/>
        <p:cNvGrpSpPr/>
        <p:nvPr/>
      </p:nvGrpSpPr>
      <p:grpSpPr>
        <a:xfrm>
          <a:off x="0" y="0"/>
          <a:ext cx="0" cy="0"/>
          <a:chOff x="0" y="0"/>
          <a:chExt cx="0" cy="0"/>
        </a:xfrm>
      </p:grpSpPr>
      <p:grpSp>
        <p:nvGrpSpPr>
          <p:cNvPr id="694" name="Google Shape;694;p12"/>
          <p:cNvGrpSpPr/>
          <p:nvPr/>
        </p:nvGrpSpPr>
        <p:grpSpPr>
          <a:xfrm>
            <a:off x="0" y="0"/>
            <a:ext cx="9144057" cy="5143510"/>
            <a:chOff x="0" y="0"/>
            <a:chExt cx="9144057" cy="5143510"/>
          </a:xfrm>
        </p:grpSpPr>
        <p:grpSp>
          <p:nvGrpSpPr>
            <p:cNvPr id="695" name="Google Shape;695;p12"/>
            <p:cNvGrpSpPr/>
            <p:nvPr/>
          </p:nvGrpSpPr>
          <p:grpSpPr>
            <a:xfrm>
              <a:off x="6516018" y="0"/>
              <a:ext cx="2627979" cy="4044405"/>
              <a:chOff x="6589593" y="0"/>
              <a:chExt cx="2627979" cy="4044405"/>
            </a:xfrm>
          </p:grpSpPr>
          <p:sp>
            <p:nvSpPr>
              <p:cNvPr id="696" name="Google Shape;696;p1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12"/>
              <p:cNvGrpSpPr/>
              <p:nvPr/>
            </p:nvGrpSpPr>
            <p:grpSpPr>
              <a:xfrm>
                <a:off x="7746917" y="253849"/>
                <a:ext cx="359077" cy="1370278"/>
                <a:chOff x="8637920" y="205202"/>
                <a:chExt cx="225777" cy="861593"/>
              </a:xfrm>
            </p:grpSpPr>
            <p:sp>
              <p:nvSpPr>
                <p:cNvPr id="698" name="Google Shape;698;p1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1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2"/>
              <p:cNvGrpSpPr/>
              <p:nvPr/>
            </p:nvGrpSpPr>
            <p:grpSpPr>
              <a:xfrm rot="10800000">
                <a:off x="8504637" y="2322834"/>
                <a:ext cx="312115" cy="1348221"/>
                <a:chOff x="8637920" y="205202"/>
                <a:chExt cx="225777" cy="861593"/>
              </a:xfrm>
            </p:grpSpPr>
            <p:sp>
              <p:nvSpPr>
                <p:cNvPr id="709" name="Google Shape;709;p1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1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12"/>
          <p:cNvSpPr txBox="1">
            <a:spLocks noGrp="1"/>
          </p:cNvSpPr>
          <p:nvPr>
            <p:ph type="title"/>
          </p:nvPr>
        </p:nvSpPr>
        <p:spPr>
          <a:xfrm>
            <a:off x="630974" y="606600"/>
            <a:ext cx="1391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a:ea typeface="Roboto Slab"/>
                <a:cs typeface="Roboto Slab"/>
                <a:sym typeface="Roboto Slab"/>
              </a:defRPr>
            </a:lvl2pPr>
            <a:lvl3pPr lvl="2" rtl="0">
              <a:spcBef>
                <a:spcPts val="0"/>
              </a:spcBef>
              <a:spcAft>
                <a:spcPts val="0"/>
              </a:spcAft>
              <a:buNone/>
              <a:defRPr sz="1000">
                <a:solidFill>
                  <a:srgbClr val="FF787F"/>
                </a:solidFill>
                <a:latin typeface="Roboto Slab"/>
                <a:ea typeface="Roboto Slab"/>
                <a:cs typeface="Roboto Slab"/>
                <a:sym typeface="Roboto Slab"/>
              </a:defRPr>
            </a:lvl3pPr>
            <a:lvl4pPr lvl="3" rtl="0">
              <a:spcBef>
                <a:spcPts val="0"/>
              </a:spcBef>
              <a:spcAft>
                <a:spcPts val="0"/>
              </a:spcAft>
              <a:buNone/>
              <a:defRPr sz="1000">
                <a:solidFill>
                  <a:srgbClr val="FF787F"/>
                </a:solidFill>
                <a:latin typeface="Roboto Slab"/>
                <a:ea typeface="Roboto Slab"/>
                <a:cs typeface="Roboto Slab"/>
                <a:sym typeface="Roboto Slab"/>
              </a:defRPr>
            </a:lvl4pPr>
            <a:lvl5pPr lvl="4" rtl="0">
              <a:spcBef>
                <a:spcPts val="0"/>
              </a:spcBef>
              <a:spcAft>
                <a:spcPts val="0"/>
              </a:spcAft>
              <a:buNone/>
              <a:defRPr sz="1000">
                <a:solidFill>
                  <a:srgbClr val="FF787F"/>
                </a:solidFill>
                <a:latin typeface="Roboto Slab"/>
                <a:ea typeface="Roboto Slab"/>
                <a:cs typeface="Roboto Slab"/>
                <a:sym typeface="Roboto Slab"/>
              </a:defRPr>
            </a:lvl5pPr>
            <a:lvl6pPr lvl="5" rtl="0">
              <a:spcBef>
                <a:spcPts val="0"/>
              </a:spcBef>
              <a:spcAft>
                <a:spcPts val="0"/>
              </a:spcAft>
              <a:buNone/>
              <a:defRPr sz="1000">
                <a:solidFill>
                  <a:srgbClr val="FF787F"/>
                </a:solidFill>
                <a:latin typeface="Roboto Slab"/>
                <a:ea typeface="Roboto Slab"/>
                <a:cs typeface="Roboto Slab"/>
                <a:sym typeface="Roboto Slab"/>
              </a:defRPr>
            </a:lvl6pPr>
            <a:lvl7pPr lvl="6" rtl="0">
              <a:spcBef>
                <a:spcPts val="0"/>
              </a:spcBef>
              <a:spcAft>
                <a:spcPts val="0"/>
              </a:spcAft>
              <a:buNone/>
              <a:defRPr sz="1000">
                <a:solidFill>
                  <a:srgbClr val="FF787F"/>
                </a:solidFill>
                <a:latin typeface="Roboto Slab"/>
                <a:ea typeface="Roboto Slab"/>
                <a:cs typeface="Roboto Slab"/>
                <a:sym typeface="Roboto Slab"/>
              </a:defRPr>
            </a:lvl7pPr>
            <a:lvl8pPr lvl="7" rtl="0">
              <a:spcBef>
                <a:spcPts val="0"/>
              </a:spcBef>
              <a:spcAft>
                <a:spcPts val="0"/>
              </a:spcAft>
              <a:buNone/>
              <a:defRPr sz="1000">
                <a:solidFill>
                  <a:srgbClr val="FF787F"/>
                </a:solidFill>
                <a:latin typeface="Roboto Slab"/>
                <a:ea typeface="Roboto Slab"/>
                <a:cs typeface="Roboto Slab"/>
                <a:sym typeface="Roboto Slab"/>
              </a:defRPr>
            </a:lvl8pPr>
            <a:lvl9pPr lvl="8" rtl="0">
              <a:spcBef>
                <a:spcPts val="0"/>
              </a:spcBef>
              <a:spcAft>
                <a:spcPts val="0"/>
              </a:spcAft>
              <a:buNone/>
              <a:defRPr sz="1000">
                <a:solidFill>
                  <a:srgbClr val="FF787F"/>
                </a:solidFill>
                <a:latin typeface="Roboto Slab"/>
                <a:ea typeface="Roboto Slab"/>
                <a:cs typeface="Roboto Slab"/>
                <a:sym typeface="Roboto Slab"/>
              </a:defRPr>
            </a:lvl9pPr>
          </a:lstStyle>
          <a:p>
            <a:endParaRPr/>
          </a:p>
        </p:txBody>
      </p:sp>
      <p:cxnSp>
        <p:nvCxnSpPr>
          <p:cNvPr id="721" name="Google Shape;721;p12"/>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grpSp>
        <p:nvGrpSpPr>
          <p:cNvPr id="722" name="Google Shape;722;p12"/>
          <p:cNvGrpSpPr/>
          <p:nvPr/>
        </p:nvGrpSpPr>
        <p:grpSpPr>
          <a:xfrm rot="899995">
            <a:off x="5685972" y="2035339"/>
            <a:ext cx="4829582" cy="4350186"/>
            <a:chOff x="6523425" y="1282075"/>
            <a:chExt cx="589725" cy="531200"/>
          </a:xfrm>
        </p:grpSpPr>
        <p:sp>
          <p:nvSpPr>
            <p:cNvPr id="723" name="Google Shape;723;p12"/>
            <p:cNvSpPr/>
            <p:nvPr/>
          </p:nvSpPr>
          <p:spPr>
            <a:xfrm>
              <a:off x="6798500" y="1282075"/>
              <a:ext cx="314650" cy="358725"/>
            </a:xfrm>
            <a:custGeom>
              <a:avLst/>
              <a:gdLst/>
              <a:ahLst/>
              <a:cxnLst/>
              <a:rect l="l" t="t" r="r" b="b"/>
              <a:pathLst>
                <a:path w="12586" h="14349" extrusionOk="0">
                  <a:moveTo>
                    <a:pt x="7947" y="1"/>
                  </a:moveTo>
                  <a:lnTo>
                    <a:pt x="0" y="3346"/>
                  </a:lnTo>
                  <a:lnTo>
                    <a:pt x="4638" y="14349"/>
                  </a:lnTo>
                  <a:lnTo>
                    <a:pt x="12585" y="10995"/>
                  </a:lnTo>
                  <a:lnTo>
                    <a:pt x="7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2"/>
            <p:cNvSpPr/>
            <p:nvPr/>
          </p:nvSpPr>
          <p:spPr>
            <a:xfrm>
              <a:off x="6798500" y="1282075"/>
              <a:ext cx="198700" cy="358725"/>
            </a:xfrm>
            <a:custGeom>
              <a:avLst/>
              <a:gdLst/>
              <a:ahLst/>
              <a:cxnLst/>
              <a:rect l="l" t="t" r="r" b="b"/>
              <a:pathLst>
                <a:path w="7948" h="14349" extrusionOk="0">
                  <a:moveTo>
                    <a:pt x="7947" y="1"/>
                  </a:moveTo>
                  <a:lnTo>
                    <a:pt x="0" y="3346"/>
                  </a:lnTo>
                  <a:lnTo>
                    <a:pt x="4638" y="14349"/>
                  </a:lnTo>
                  <a:lnTo>
                    <a:pt x="7947"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2"/>
            <p:cNvSpPr/>
            <p:nvPr/>
          </p:nvSpPr>
          <p:spPr>
            <a:xfrm>
              <a:off x="6840975" y="1379950"/>
              <a:ext cx="51800" cy="26475"/>
            </a:xfrm>
            <a:custGeom>
              <a:avLst/>
              <a:gdLst/>
              <a:ahLst/>
              <a:cxnLst/>
              <a:rect l="l" t="t" r="r" b="b"/>
              <a:pathLst>
                <a:path w="2072" h="1059" extrusionOk="0">
                  <a:moveTo>
                    <a:pt x="1990" y="1"/>
                  </a:moveTo>
                  <a:lnTo>
                    <a:pt x="1" y="868"/>
                  </a:lnTo>
                  <a:lnTo>
                    <a:pt x="73" y="1058"/>
                  </a:lnTo>
                  <a:lnTo>
                    <a:pt x="2071" y="190"/>
                  </a:lnTo>
                  <a:lnTo>
                    <a:pt x="199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2"/>
            <p:cNvSpPr/>
            <p:nvPr/>
          </p:nvSpPr>
          <p:spPr>
            <a:xfrm>
              <a:off x="6846625" y="1393050"/>
              <a:ext cx="52700" cy="25575"/>
            </a:xfrm>
            <a:custGeom>
              <a:avLst/>
              <a:gdLst/>
              <a:ahLst/>
              <a:cxnLst/>
              <a:rect l="l" t="t" r="r" b="b"/>
              <a:pathLst>
                <a:path w="2108" h="1023" extrusionOk="0">
                  <a:moveTo>
                    <a:pt x="1990" y="1"/>
                  </a:moveTo>
                  <a:lnTo>
                    <a:pt x="1" y="833"/>
                  </a:lnTo>
                  <a:lnTo>
                    <a:pt x="73" y="1023"/>
                  </a:lnTo>
                  <a:lnTo>
                    <a:pt x="2107" y="191"/>
                  </a:lnTo>
                  <a:lnTo>
                    <a:pt x="199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2"/>
            <p:cNvSpPr/>
            <p:nvPr/>
          </p:nvSpPr>
          <p:spPr>
            <a:xfrm>
              <a:off x="6853200" y="1386500"/>
              <a:ext cx="103525" cy="48175"/>
            </a:xfrm>
            <a:custGeom>
              <a:avLst/>
              <a:gdLst/>
              <a:ahLst/>
              <a:cxnLst/>
              <a:rect l="l" t="t" r="r" b="b"/>
              <a:pathLst>
                <a:path w="4141" h="1927" extrusionOk="0">
                  <a:moveTo>
                    <a:pt x="4069" y="1"/>
                  </a:moveTo>
                  <a:lnTo>
                    <a:pt x="0" y="1700"/>
                  </a:lnTo>
                  <a:lnTo>
                    <a:pt x="72" y="1926"/>
                  </a:lnTo>
                  <a:lnTo>
                    <a:pt x="4141" y="191"/>
                  </a:lnTo>
                  <a:lnTo>
                    <a:pt x="4069"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2"/>
            <p:cNvSpPr/>
            <p:nvPr/>
          </p:nvSpPr>
          <p:spPr>
            <a:xfrm>
              <a:off x="6915350" y="1506075"/>
              <a:ext cx="158250" cy="70775"/>
            </a:xfrm>
            <a:custGeom>
              <a:avLst/>
              <a:gdLst/>
              <a:ahLst/>
              <a:cxnLst/>
              <a:rect l="l" t="t" r="r" b="b"/>
              <a:pathLst>
                <a:path w="6330" h="2831" extrusionOk="0">
                  <a:moveTo>
                    <a:pt x="6248" y="0"/>
                  </a:moveTo>
                  <a:lnTo>
                    <a:pt x="0" y="2640"/>
                  </a:lnTo>
                  <a:lnTo>
                    <a:pt x="73" y="2830"/>
                  </a:lnTo>
                  <a:lnTo>
                    <a:pt x="6329" y="190"/>
                  </a:lnTo>
                  <a:lnTo>
                    <a:pt x="6248"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2"/>
            <p:cNvSpPr/>
            <p:nvPr/>
          </p:nvSpPr>
          <p:spPr>
            <a:xfrm>
              <a:off x="6906750" y="1491150"/>
              <a:ext cx="158250" cy="70550"/>
            </a:xfrm>
            <a:custGeom>
              <a:avLst/>
              <a:gdLst/>
              <a:ahLst/>
              <a:cxnLst/>
              <a:rect l="l" t="t" r="r" b="b"/>
              <a:pathLst>
                <a:path w="6330" h="2822" extrusionOk="0">
                  <a:moveTo>
                    <a:pt x="6257" y="1"/>
                  </a:moveTo>
                  <a:lnTo>
                    <a:pt x="1" y="2632"/>
                  </a:lnTo>
                  <a:lnTo>
                    <a:pt x="82" y="2822"/>
                  </a:lnTo>
                  <a:lnTo>
                    <a:pt x="6330" y="182"/>
                  </a:lnTo>
                  <a:lnTo>
                    <a:pt x="625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2"/>
            <p:cNvSpPr/>
            <p:nvPr/>
          </p:nvSpPr>
          <p:spPr>
            <a:xfrm>
              <a:off x="6865400" y="1393975"/>
              <a:ext cx="158225" cy="71675"/>
            </a:xfrm>
            <a:custGeom>
              <a:avLst/>
              <a:gdLst/>
              <a:ahLst/>
              <a:cxnLst/>
              <a:rect l="l" t="t" r="r" b="b"/>
              <a:pathLst>
                <a:path w="6329" h="2867" extrusionOk="0">
                  <a:moveTo>
                    <a:pt x="6257" y="0"/>
                  </a:moveTo>
                  <a:lnTo>
                    <a:pt x="0" y="2640"/>
                  </a:lnTo>
                  <a:lnTo>
                    <a:pt x="109" y="2866"/>
                  </a:lnTo>
                  <a:lnTo>
                    <a:pt x="6329" y="226"/>
                  </a:lnTo>
                  <a:lnTo>
                    <a:pt x="625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2"/>
            <p:cNvSpPr/>
            <p:nvPr/>
          </p:nvSpPr>
          <p:spPr>
            <a:xfrm>
              <a:off x="6921900" y="1521225"/>
              <a:ext cx="158250" cy="70525"/>
            </a:xfrm>
            <a:custGeom>
              <a:avLst/>
              <a:gdLst/>
              <a:ahLst/>
              <a:cxnLst/>
              <a:rect l="l" t="t" r="r" b="b"/>
              <a:pathLst>
                <a:path w="6330" h="2821" extrusionOk="0">
                  <a:moveTo>
                    <a:pt x="6212" y="0"/>
                  </a:moveTo>
                  <a:lnTo>
                    <a:pt x="1" y="2640"/>
                  </a:lnTo>
                  <a:lnTo>
                    <a:pt x="73" y="2821"/>
                  </a:lnTo>
                  <a:lnTo>
                    <a:pt x="6329" y="190"/>
                  </a:lnTo>
                  <a:lnTo>
                    <a:pt x="6212"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2"/>
            <p:cNvSpPr/>
            <p:nvPr/>
          </p:nvSpPr>
          <p:spPr>
            <a:xfrm>
              <a:off x="6872850" y="1410925"/>
              <a:ext cx="158250" cy="70750"/>
            </a:xfrm>
            <a:custGeom>
              <a:avLst/>
              <a:gdLst/>
              <a:ahLst/>
              <a:cxnLst/>
              <a:rect l="l" t="t" r="r" b="b"/>
              <a:pathLst>
                <a:path w="6330" h="2830" extrusionOk="0">
                  <a:moveTo>
                    <a:pt x="6257" y="0"/>
                  </a:moveTo>
                  <a:lnTo>
                    <a:pt x="1" y="2640"/>
                  </a:lnTo>
                  <a:lnTo>
                    <a:pt x="118" y="2830"/>
                  </a:lnTo>
                  <a:lnTo>
                    <a:pt x="6329" y="190"/>
                  </a:lnTo>
                  <a:lnTo>
                    <a:pt x="625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2"/>
            <p:cNvSpPr/>
            <p:nvPr/>
          </p:nvSpPr>
          <p:spPr>
            <a:xfrm>
              <a:off x="6879400" y="1426050"/>
              <a:ext cx="158250" cy="70775"/>
            </a:xfrm>
            <a:custGeom>
              <a:avLst/>
              <a:gdLst/>
              <a:ahLst/>
              <a:cxnLst/>
              <a:rect l="l" t="t" r="r" b="b"/>
              <a:pathLst>
                <a:path w="6330" h="2831" extrusionOk="0">
                  <a:moveTo>
                    <a:pt x="6257" y="1"/>
                  </a:moveTo>
                  <a:lnTo>
                    <a:pt x="1" y="2641"/>
                  </a:lnTo>
                  <a:lnTo>
                    <a:pt x="82" y="2831"/>
                  </a:lnTo>
                  <a:lnTo>
                    <a:pt x="6330" y="191"/>
                  </a:lnTo>
                  <a:lnTo>
                    <a:pt x="625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2"/>
            <p:cNvSpPr/>
            <p:nvPr/>
          </p:nvSpPr>
          <p:spPr>
            <a:xfrm>
              <a:off x="6886200" y="1443000"/>
              <a:ext cx="158225" cy="70775"/>
            </a:xfrm>
            <a:custGeom>
              <a:avLst/>
              <a:gdLst/>
              <a:ahLst/>
              <a:cxnLst/>
              <a:rect l="l" t="t" r="r" b="b"/>
              <a:pathLst>
                <a:path w="6329" h="2831" extrusionOk="0">
                  <a:moveTo>
                    <a:pt x="6211" y="1"/>
                  </a:moveTo>
                  <a:lnTo>
                    <a:pt x="0" y="2641"/>
                  </a:lnTo>
                  <a:lnTo>
                    <a:pt x="72" y="2831"/>
                  </a:lnTo>
                  <a:lnTo>
                    <a:pt x="6329" y="191"/>
                  </a:lnTo>
                  <a:lnTo>
                    <a:pt x="621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2"/>
            <p:cNvSpPr/>
            <p:nvPr/>
          </p:nvSpPr>
          <p:spPr>
            <a:xfrm>
              <a:off x="6893650" y="1459050"/>
              <a:ext cx="157325" cy="71675"/>
            </a:xfrm>
            <a:custGeom>
              <a:avLst/>
              <a:gdLst/>
              <a:ahLst/>
              <a:cxnLst/>
              <a:rect l="l" t="t" r="r" b="b"/>
              <a:pathLst>
                <a:path w="6293" h="2867" extrusionOk="0">
                  <a:moveTo>
                    <a:pt x="6212" y="1"/>
                  </a:moveTo>
                  <a:lnTo>
                    <a:pt x="0" y="2641"/>
                  </a:lnTo>
                  <a:lnTo>
                    <a:pt x="73" y="2867"/>
                  </a:lnTo>
                  <a:lnTo>
                    <a:pt x="6293" y="227"/>
                  </a:lnTo>
                  <a:lnTo>
                    <a:pt x="621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2"/>
            <p:cNvSpPr/>
            <p:nvPr/>
          </p:nvSpPr>
          <p:spPr>
            <a:xfrm>
              <a:off x="6900200" y="1474200"/>
              <a:ext cx="157350" cy="71450"/>
            </a:xfrm>
            <a:custGeom>
              <a:avLst/>
              <a:gdLst/>
              <a:ahLst/>
              <a:cxnLst/>
              <a:rect l="l" t="t" r="r" b="b"/>
              <a:pathLst>
                <a:path w="6294" h="2858" extrusionOk="0">
                  <a:moveTo>
                    <a:pt x="6221" y="1"/>
                  </a:moveTo>
                  <a:lnTo>
                    <a:pt x="1" y="2632"/>
                  </a:lnTo>
                  <a:lnTo>
                    <a:pt x="73" y="2858"/>
                  </a:lnTo>
                  <a:lnTo>
                    <a:pt x="6293" y="227"/>
                  </a:lnTo>
                  <a:lnTo>
                    <a:pt x="622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2"/>
            <p:cNvSpPr/>
            <p:nvPr/>
          </p:nvSpPr>
          <p:spPr>
            <a:xfrm>
              <a:off x="6858850" y="1401650"/>
              <a:ext cx="104450" cy="47950"/>
            </a:xfrm>
            <a:custGeom>
              <a:avLst/>
              <a:gdLst/>
              <a:ahLst/>
              <a:cxnLst/>
              <a:rect l="l" t="t" r="r" b="b"/>
              <a:pathLst>
                <a:path w="4178" h="1918" extrusionOk="0">
                  <a:moveTo>
                    <a:pt x="4105" y="0"/>
                  </a:moveTo>
                  <a:lnTo>
                    <a:pt x="0" y="1691"/>
                  </a:lnTo>
                  <a:lnTo>
                    <a:pt x="109" y="1917"/>
                  </a:lnTo>
                  <a:lnTo>
                    <a:pt x="4177" y="190"/>
                  </a:lnTo>
                  <a:lnTo>
                    <a:pt x="4105"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2"/>
            <p:cNvSpPr/>
            <p:nvPr/>
          </p:nvSpPr>
          <p:spPr>
            <a:xfrm>
              <a:off x="6639375" y="1348750"/>
              <a:ext cx="298600" cy="350375"/>
            </a:xfrm>
            <a:custGeom>
              <a:avLst/>
              <a:gdLst/>
              <a:ahLst/>
              <a:cxnLst/>
              <a:rect l="l" t="t" r="r" b="b"/>
              <a:pathLst>
                <a:path w="11944" h="14015" extrusionOk="0">
                  <a:moveTo>
                    <a:pt x="3770" y="1"/>
                  </a:moveTo>
                  <a:lnTo>
                    <a:pt x="0" y="11302"/>
                  </a:lnTo>
                  <a:lnTo>
                    <a:pt x="8173" y="14014"/>
                  </a:lnTo>
                  <a:lnTo>
                    <a:pt x="11943" y="2713"/>
                  </a:lnTo>
                  <a:lnTo>
                    <a:pt x="3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2"/>
            <p:cNvSpPr/>
            <p:nvPr/>
          </p:nvSpPr>
          <p:spPr>
            <a:xfrm>
              <a:off x="6639375" y="1348750"/>
              <a:ext cx="298600" cy="282575"/>
            </a:xfrm>
            <a:custGeom>
              <a:avLst/>
              <a:gdLst/>
              <a:ahLst/>
              <a:cxnLst/>
              <a:rect l="l" t="t" r="r" b="b"/>
              <a:pathLst>
                <a:path w="11944" h="11303" extrusionOk="0">
                  <a:moveTo>
                    <a:pt x="3770" y="1"/>
                  </a:moveTo>
                  <a:lnTo>
                    <a:pt x="0" y="11302"/>
                  </a:lnTo>
                  <a:lnTo>
                    <a:pt x="11943" y="2713"/>
                  </a:lnTo>
                  <a:lnTo>
                    <a:pt x="3770"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2"/>
            <p:cNvSpPr/>
            <p:nvPr/>
          </p:nvSpPr>
          <p:spPr>
            <a:xfrm>
              <a:off x="6740175" y="1402550"/>
              <a:ext cx="53600" cy="22625"/>
            </a:xfrm>
            <a:custGeom>
              <a:avLst/>
              <a:gdLst/>
              <a:ahLst/>
              <a:cxnLst/>
              <a:rect l="l" t="t" r="r" b="b"/>
              <a:pathLst>
                <a:path w="2144" h="905" extrusionOk="0">
                  <a:moveTo>
                    <a:pt x="73" y="1"/>
                  </a:moveTo>
                  <a:lnTo>
                    <a:pt x="1" y="227"/>
                  </a:lnTo>
                  <a:lnTo>
                    <a:pt x="2071" y="905"/>
                  </a:lnTo>
                  <a:lnTo>
                    <a:pt x="2143" y="715"/>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2"/>
            <p:cNvSpPr/>
            <p:nvPr/>
          </p:nvSpPr>
          <p:spPr>
            <a:xfrm>
              <a:off x="6736325" y="1415675"/>
              <a:ext cx="53825" cy="22625"/>
            </a:xfrm>
            <a:custGeom>
              <a:avLst/>
              <a:gdLst/>
              <a:ahLst/>
              <a:cxnLst/>
              <a:rect l="l" t="t" r="r" b="b"/>
              <a:pathLst>
                <a:path w="2153" h="905" extrusionOk="0">
                  <a:moveTo>
                    <a:pt x="73" y="0"/>
                  </a:moveTo>
                  <a:lnTo>
                    <a:pt x="1" y="226"/>
                  </a:lnTo>
                  <a:lnTo>
                    <a:pt x="2071" y="904"/>
                  </a:lnTo>
                  <a:lnTo>
                    <a:pt x="2153" y="714"/>
                  </a:lnTo>
                  <a:lnTo>
                    <a:pt x="73"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2"/>
            <p:cNvSpPr/>
            <p:nvPr/>
          </p:nvSpPr>
          <p:spPr>
            <a:xfrm>
              <a:off x="6730675" y="1431700"/>
              <a:ext cx="107400" cy="40500"/>
            </a:xfrm>
            <a:custGeom>
              <a:avLst/>
              <a:gdLst/>
              <a:ahLst/>
              <a:cxnLst/>
              <a:rect l="l" t="t" r="r" b="b"/>
              <a:pathLst>
                <a:path w="4296" h="1620" extrusionOk="0">
                  <a:moveTo>
                    <a:pt x="73" y="1"/>
                  </a:moveTo>
                  <a:lnTo>
                    <a:pt x="1" y="227"/>
                  </a:lnTo>
                  <a:lnTo>
                    <a:pt x="4223" y="1619"/>
                  </a:lnTo>
                  <a:lnTo>
                    <a:pt x="4295" y="1393"/>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2"/>
            <p:cNvSpPr/>
            <p:nvPr/>
          </p:nvSpPr>
          <p:spPr>
            <a:xfrm>
              <a:off x="6683675" y="1580425"/>
              <a:ext cx="161850" cy="58575"/>
            </a:xfrm>
            <a:custGeom>
              <a:avLst/>
              <a:gdLst/>
              <a:ahLst/>
              <a:cxnLst/>
              <a:rect l="l" t="t" r="r" b="b"/>
              <a:pathLst>
                <a:path w="6474" h="2343" extrusionOk="0">
                  <a:moveTo>
                    <a:pt x="73" y="1"/>
                  </a:moveTo>
                  <a:lnTo>
                    <a:pt x="0" y="191"/>
                  </a:lnTo>
                  <a:lnTo>
                    <a:pt x="6438" y="2343"/>
                  </a:lnTo>
                  <a:lnTo>
                    <a:pt x="6474" y="2153"/>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2"/>
            <p:cNvSpPr/>
            <p:nvPr/>
          </p:nvSpPr>
          <p:spPr>
            <a:xfrm>
              <a:off x="6687300" y="1563475"/>
              <a:ext cx="162075" cy="58575"/>
            </a:xfrm>
            <a:custGeom>
              <a:avLst/>
              <a:gdLst/>
              <a:ahLst/>
              <a:cxnLst/>
              <a:rect l="l" t="t" r="r" b="b"/>
              <a:pathLst>
                <a:path w="6483" h="2343" extrusionOk="0">
                  <a:moveTo>
                    <a:pt x="81" y="1"/>
                  </a:moveTo>
                  <a:lnTo>
                    <a:pt x="0" y="191"/>
                  </a:lnTo>
                  <a:lnTo>
                    <a:pt x="6410" y="2342"/>
                  </a:lnTo>
                  <a:lnTo>
                    <a:pt x="6482" y="2153"/>
                  </a:lnTo>
                  <a:lnTo>
                    <a:pt x="8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2"/>
            <p:cNvSpPr/>
            <p:nvPr/>
          </p:nvSpPr>
          <p:spPr>
            <a:xfrm>
              <a:off x="6720275" y="1463800"/>
              <a:ext cx="162100" cy="58350"/>
            </a:xfrm>
            <a:custGeom>
              <a:avLst/>
              <a:gdLst/>
              <a:ahLst/>
              <a:cxnLst/>
              <a:rect l="l" t="t" r="r" b="b"/>
              <a:pathLst>
                <a:path w="6484" h="2334" extrusionOk="0">
                  <a:moveTo>
                    <a:pt x="82" y="1"/>
                  </a:moveTo>
                  <a:lnTo>
                    <a:pt x="1" y="191"/>
                  </a:lnTo>
                  <a:lnTo>
                    <a:pt x="6411" y="2333"/>
                  </a:lnTo>
                  <a:lnTo>
                    <a:pt x="6483" y="2143"/>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2"/>
            <p:cNvSpPr/>
            <p:nvPr/>
          </p:nvSpPr>
          <p:spPr>
            <a:xfrm>
              <a:off x="6678925" y="1595575"/>
              <a:ext cx="162075" cy="59475"/>
            </a:xfrm>
            <a:custGeom>
              <a:avLst/>
              <a:gdLst/>
              <a:ahLst/>
              <a:cxnLst/>
              <a:rect l="l" t="t" r="r" b="b"/>
              <a:pathLst>
                <a:path w="6483" h="2379" extrusionOk="0">
                  <a:moveTo>
                    <a:pt x="37" y="1"/>
                  </a:moveTo>
                  <a:lnTo>
                    <a:pt x="0" y="227"/>
                  </a:lnTo>
                  <a:lnTo>
                    <a:pt x="6402" y="2378"/>
                  </a:lnTo>
                  <a:lnTo>
                    <a:pt x="6483" y="2152"/>
                  </a:lnTo>
                  <a:lnTo>
                    <a:pt x="3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2"/>
            <p:cNvSpPr/>
            <p:nvPr/>
          </p:nvSpPr>
          <p:spPr>
            <a:xfrm>
              <a:off x="6714625" y="1480750"/>
              <a:ext cx="162100" cy="59250"/>
            </a:xfrm>
            <a:custGeom>
              <a:avLst/>
              <a:gdLst/>
              <a:ahLst/>
              <a:cxnLst/>
              <a:rect l="l" t="t" r="r" b="b"/>
              <a:pathLst>
                <a:path w="6484" h="2370" extrusionOk="0">
                  <a:moveTo>
                    <a:pt x="82" y="1"/>
                  </a:moveTo>
                  <a:lnTo>
                    <a:pt x="1" y="227"/>
                  </a:lnTo>
                  <a:lnTo>
                    <a:pt x="6447" y="2370"/>
                  </a:lnTo>
                  <a:lnTo>
                    <a:pt x="6483" y="2144"/>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2"/>
            <p:cNvSpPr/>
            <p:nvPr/>
          </p:nvSpPr>
          <p:spPr>
            <a:xfrm>
              <a:off x="6709900" y="1496800"/>
              <a:ext cx="162075" cy="58350"/>
            </a:xfrm>
            <a:custGeom>
              <a:avLst/>
              <a:gdLst/>
              <a:ahLst/>
              <a:cxnLst/>
              <a:rect l="l" t="t" r="r" b="b"/>
              <a:pathLst>
                <a:path w="6483" h="2334" extrusionOk="0">
                  <a:moveTo>
                    <a:pt x="45" y="1"/>
                  </a:moveTo>
                  <a:lnTo>
                    <a:pt x="0" y="182"/>
                  </a:lnTo>
                  <a:lnTo>
                    <a:pt x="6410" y="2333"/>
                  </a:lnTo>
                  <a:lnTo>
                    <a:pt x="6483" y="2143"/>
                  </a:lnTo>
                  <a:lnTo>
                    <a:pt x="45"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2"/>
            <p:cNvSpPr/>
            <p:nvPr/>
          </p:nvSpPr>
          <p:spPr>
            <a:xfrm>
              <a:off x="6703325" y="1513750"/>
              <a:ext cx="162100" cy="58350"/>
            </a:xfrm>
            <a:custGeom>
              <a:avLst/>
              <a:gdLst/>
              <a:ahLst/>
              <a:cxnLst/>
              <a:rect l="l" t="t" r="r" b="b"/>
              <a:pathLst>
                <a:path w="6484" h="2334" extrusionOk="0">
                  <a:moveTo>
                    <a:pt x="82" y="1"/>
                  </a:moveTo>
                  <a:lnTo>
                    <a:pt x="1" y="182"/>
                  </a:lnTo>
                  <a:lnTo>
                    <a:pt x="6411" y="2333"/>
                  </a:lnTo>
                  <a:lnTo>
                    <a:pt x="6483" y="2107"/>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2"/>
            <p:cNvSpPr/>
            <p:nvPr/>
          </p:nvSpPr>
          <p:spPr>
            <a:xfrm>
              <a:off x="6697675" y="1530700"/>
              <a:ext cx="163000" cy="58350"/>
            </a:xfrm>
            <a:custGeom>
              <a:avLst/>
              <a:gdLst/>
              <a:ahLst/>
              <a:cxnLst/>
              <a:rect l="l" t="t" r="r" b="b"/>
              <a:pathLst>
                <a:path w="6520" h="2334" extrusionOk="0">
                  <a:moveTo>
                    <a:pt x="82" y="1"/>
                  </a:moveTo>
                  <a:lnTo>
                    <a:pt x="1" y="182"/>
                  </a:lnTo>
                  <a:lnTo>
                    <a:pt x="6447" y="2333"/>
                  </a:lnTo>
                  <a:lnTo>
                    <a:pt x="6519" y="2144"/>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2"/>
            <p:cNvSpPr/>
            <p:nvPr/>
          </p:nvSpPr>
          <p:spPr>
            <a:xfrm>
              <a:off x="6692950" y="1546525"/>
              <a:ext cx="162075" cy="58575"/>
            </a:xfrm>
            <a:custGeom>
              <a:avLst/>
              <a:gdLst/>
              <a:ahLst/>
              <a:cxnLst/>
              <a:rect l="l" t="t" r="r" b="b"/>
              <a:pathLst>
                <a:path w="6483" h="2343" extrusionOk="0">
                  <a:moveTo>
                    <a:pt x="81" y="1"/>
                  </a:moveTo>
                  <a:lnTo>
                    <a:pt x="0" y="191"/>
                  </a:lnTo>
                  <a:lnTo>
                    <a:pt x="6410" y="2342"/>
                  </a:lnTo>
                  <a:lnTo>
                    <a:pt x="6482" y="2116"/>
                  </a:lnTo>
                  <a:lnTo>
                    <a:pt x="8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2"/>
            <p:cNvSpPr/>
            <p:nvPr/>
          </p:nvSpPr>
          <p:spPr>
            <a:xfrm>
              <a:off x="6725950" y="1447750"/>
              <a:ext cx="106475" cy="39600"/>
            </a:xfrm>
            <a:custGeom>
              <a:avLst/>
              <a:gdLst/>
              <a:ahLst/>
              <a:cxnLst/>
              <a:rect l="l" t="t" r="r" b="b"/>
              <a:pathLst>
                <a:path w="4259" h="1584" extrusionOk="0">
                  <a:moveTo>
                    <a:pt x="36" y="1"/>
                  </a:moveTo>
                  <a:lnTo>
                    <a:pt x="0" y="191"/>
                  </a:lnTo>
                  <a:lnTo>
                    <a:pt x="4186" y="1583"/>
                  </a:lnTo>
                  <a:lnTo>
                    <a:pt x="4258" y="1393"/>
                  </a:lnTo>
                  <a:lnTo>
                    <a:pt x="3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2"/>
            <p:cNvSpPr/>
            <p:nvPr/>
          </p:nvSpPr>
          <p:spPr>
            <a:xfrm>
              <a:off x="6533825" y="1432625"/>
              <a:ext cx="333400" cy="380650"/>
            </a:xfrm>
            <a:custGeom>
              <a:avLst/>
              <a:gdLst/>
              <a:ahLst/>
              <a:cxnLst/>
              <a:rect l="l" t="t" r="r" b="b"/>
              <a:pathLst>
                <a:path w="13336" h="15226" extrusionOk="0">
                  <a:moveTo>
                    <a:pt x="6862" y="0"/>
                  </a:moveTo>
                  <a:lnTo>
                    <a:pt x="1700" y="1808"/>
                  </a:lnTo>
                  <a:lnTo>
                    <a:pt x="1808" y="2116"/>
                  </a:lnTo>
                  <a:lnTo>
                    <a:pt x="1700" y="2152"/>
                  </a:lnTo>
                  <a:cubicBezTo>
                    <a:pt x="1664" y="2152"/>
                    <a:pt x="1664" y="2188"/>
                    <a:pt x="1619" y="2188"/>
                  </a:cubicBezTo>
                  <a:lnTo>
                    <a:pt x="534" y="2604"/>
                  </a:lnTo>
                  <a:cubicBezTo>
                    <a:pt x="190" y="2712"/>
                    <a:pt x="0" y="3056"/>
                    <a:pt x="118" y="3390"/>
                  </a:cubicBezTo>
                  <a:lnTo>
                    <a:pt x="4105" y="14809"/>
                  </a:lnTo>
                  <a:cubicBezTo>
                    <a:pt x="4222" y="15071"/>
                    <a:pt x="4448" y="15225"/>
                    <a:pt x="4747" y="15225"/>
                  </a:cubicBezTo>
                  <a:cubicBezTo>
                    <a:pt x="4783" y="15225"/>
                    <a:pt x="4864" y="15225"/>
                    <a:pt x="4937" y="15180"/>
                  </a:cubicBezTo>
                  <a:lnTo>
                    <a:pt x="12847" y="12431"/>
                  </a:lnTo>
                  <a:cubicBezTo>
                    <a:pt x="13191" y="12323"/>
                    <a:pt x="13336" y="11943"/>
                    <a:pt x="13227" y="11609"/>
                  </a:cubicBezTo>
                  <a:lnTo>
                    <a:pt x="12658" y="9909"/>
                  </a:lnTo>
                  <a:lnTo>
                    <a:pt x="12395" y="10659"/>
                  </a:lnTo>
                  <a:lnTo>
                    <a:pt x="4222" y="7947"/>
                  </a:lnTo>
                  <a:lnTo>
                    <a:pt x="6862"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2"/>
            <p:cNvSpPr/>
            <p:nvPr/>
          </p:nvSpPr>
          <p:spPr>
            <a:xfrm>
              <a:off x="6639375" y="1520325"/>
              <a:ext cx="210900" cy="178800"/>
            </a:xfrm>
            <a:custGeom>
              <a:avLst/>
              <a:gdLst/>
              <a:ahLst/>
              <a:cxnLst/>
              <a:rect l="l" t="t" r="r" b="b"/>
              <a:pathLst>
                <a:path w="8436" h="7152" extrusionOk="0">
                  <a:moveTo>
                    <a:pt x="6175" y="0"/>
                  </a:moveTo>
                  <a:lnTo>
                    <a:pt x="6031" y="109"/>
                  </a:lnTo>
                  <a:lnTo>
                    <a:pt x="6257" y="190"/>
                  </a:lnTo>
                  <a:lnTo>
                    <a:pt x="6175" y="0"/>
                  </a:lnTo>
                  <a:close/>
                  <a:moveTo>
                    <a:pt x="5805" y="262"/>
                  </a:moveTo>
                  <a:lnTo>
                    <a:pt x="5307" y="597"/>
                  </a:lnTo>
                  <a:lnTo>
                    <a:pt x="6555" y="1013"/>
                  </a:lnTo>
                  <a:lnTo>
                    <a:pt x="6329" y="416"/>
                  </a:lnTo>
                  <a:lnTo>
                    <a:pt x="5805" y="262"/>
                  </a:lnTo>
                  <a:close/>
                  <a:moveTo>
                    <a:pt x="5081" y="787"/>
                  </a:moveTo>
                  <a:lnTo>
                    <a:pt x="4593" y="1130"/>
                  </a:lnTo>
                  <a:lnTo>
                    <a:pt x="6853" y="1881"/>
                  </a:lnTo>
                  <a:lnTo>
                    <a:pt x="6627" y="1275"/>
                  </a:lnTo>
                  <a:lnTo>
                    <a:pt x="5081" y="787"/>
                  </a:lnTo>
                  <a:close/>
                  <a:moveTo>
                    <a:pt x="4367" y="1275"/>
                  </a:moveTo>
                  <a:lnTo>
                    <a:pt x="3915" y="1618"/>
                  </a:lnTo>
                  <a:lnTo>
                    <a:pt x="7116" y="2676"/>
                  </a:lnTo>
                  <a:lnTo>
                    <a:pt x="6935" y="2143"/>
                  </a:lnTo>
                  <a:lnTo>
                    <a:pt x="4367" y="1275"/>
                  </a:lnTo>
                  <a:close/>
                  <a:moveTo>
                    <a:pt x="3725" y="1772"/>
                  </a:moveTo>
                  <a:lnTo>
                    <a:pt x="3201" y="2143"/>
                  </a:lnTo>
                  <a:lnTo>
                    <a:pt x="7423" y="3535"/>
                  </a:lnTo>
                  <a:lnTo>
                    <a:pt x="7197" y="2938"/>
                  </a:lnTo>
                  <a:lnTo>
                    <a:pt x="3725" y="1772"/>
                  </a:lnTo>
                  <a:close/>
                  <a:moveTo>
                    <a:pt x="2975" y="2296"/>
                  </a:moveTo>
                  <a:lnTo>
                    <a:pt x="2523" y="2631"/>
                  </a:lnTo>
                  <a:lnTo>
                    <a:pt x="7721" y="4367"/>
                  </a:lnTo>
                  <a:lnTo>
                    <a:pt x="7495" y="3806"/>
                  </a:lnTo>
                  <a:lnTo>
                    <a:pt x="2975" y="2296"/>
                  </a:lnTo>
                  <a:close/>
                  <a:moveTo>
                    <a:pt x="2297" y="2785"/>
                  </a:moveTo>
                  <a:lnTo>
                    <a:pt x="1845" y="3083"/>
                  </a:lnTo>
                  <a:lnTo>
                    <a:pt x="7984" y="5117"/>
                  </a:lnTo>
                  <a:lnTo>
                    <a:pt x="7794" y="4593"/>
                  </a:lnTo>
                  <a:lnTo>
                    <a:pt x="2297" y="2785"/>
                  </a:lnTo>
                  <a:close/>
                  <a:moveTo>
                    <a:pt x="1655" y="3237"/>
                  </a:moveTo>
                  <a:lnTo>
                    <a:pt x="0" y="4439"/>
                  </a:lnTo>
                  <a:lnTo>
                    <a:pt x="8173" y="7151"/>
                  </a:lnTo>
                  <a:lnTo>
                    <a:pt x="8436" y="6401"/>
                  </a:lnTo>
                  <a:lnTo>
                    <a:pt x="8020" y="5271"/>
                  </a:lnTo>
                  <a:lnTo>
                    <a:pt x="7984" y="5388"/>
                  </a:lnTo>
                  <a:lnTo>
                    <a:pt x="1655" y="3237"/>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2"/>
            <p:cNvSpPr/>
            <p:nvPr/>
          </p:nvSpPr>
          <p:spPr>
            <a:xfrm>
              <a:off x="6639375" y="1426975"/>
              <a:ext cx="154400" cy="204350"/>
            </a:xfrm>
            <a:custGeom>
              <a:avLst/>
              <a:gdLst/>
              <a:ahLst/>
              <a:cxnLst/>
              <a:rect l="l" t="t" r="r" b="b"/>
              <a:pathLst>
                <a:path w="6176" h="8174" extrusionOk="0">
                  <a:moveTo>
                    <a:pt x="4403" y="0"/>
                  </a:moveTo>
                  <a:cubicBezTo>
                    <a:pt x="4331" y="0"/>
                    <a:pt x="4259" y="0"/>
                    <a:pt x="4177" y="36"/>
                  </a:cubicBezTo>
                  <a:lnTo>
                    <a:pt x="3725" y="190"/>
                  </a:lnTo>
                  <a:lnTo>
                    <a:pt x="5081" y="642"/>
                  </a:lnTo>
                  <a:lnTo>
                    <a:pt x="5009" y="452"/>
                  </a:lnTo>
                  <a:cubicBezTo>
                    <a:pt x="4937" y="154"/>
                    <a:pt x="4675" y="0"/>
                    <a:pt x="4403" y="0"/>
                  </a:cubicBezTo>
                  <a:close/>
                  <a:moveTo>
                    <a:pt x="2785" y="190"/>
                  </a:moveTo>
                  <a:lnTo>
                    <a:pt x="2640" y="226"/>
                  </a:lnTo>
                  <a:lnTo>
                    <a:pt x="0" y="8173"/>
                  </a:lnTo>
                  <a:lnTo>
                    <a:pt x="1655" y="6971"/>
                  </a:lnTo>
                  <a:lnTo>
                    <a:pt x="1582" y="6971"/>
                  </a:lnTo>
                  <a:lnTo>
                    <a:pt x="1619" y="6745"/>
                  </a:lnTo>
                  <a:lnTo>
                    <a:pt x="1845" y="6817"/>
                  </a:lnTo>
                  <a:lnTo>
                    <a:pt x="2297" y="6519"/>
                  </a:lnTo>
                  <a:lnTo>
                    <a:pt x="1772" y="6329"/>
                  </a:lnTo>
                  <a:lnTo>
                    <a:pt x="1845" y="6139"/>
                  </a:lnTo>
                  <a:lnTo>
                    <a:pt x="2523" y="6365"/>
                  </a:lnTo>
                  <a:lnTo>
                    <a:pt x="2975" y="6030"/>
                  </a:lnTo>
                  <a:lnTo>
                    <a:pt x="1917" y="5651"/>
                  </a:lnTo>
                  <a:lnTo>
                    <a:pt x="1998" y="5461"/>
                  </a:lnTo>
                  <a:lnTo>
                    <a:pt x="3201" y="5877"/>
                  </a:lnTo>
                  <a:lnTo>
                    <a:pt x="3725" y="5506"/>
                  </a:lnTo>
                  <a:lnTo>
                    <a:pt x="2143" y="4973"/>
                  </a:lnTo>
                  <a:lnTo>
                    <a:pt x="2224" y="4783"/>
                  </a:lnTo>
                  <a:lnTo>
                    <a:pt x="3915" y="5352"/>
                  </a:lnTo>
                  <a:lnTo>
                    <a:pt x="4367" y="5009"/>
                  </a:lnTo>
                  <a:lnTo>
                    <a:pt x="2333" y="4331"/>
                  </a:lnTo>
                  <a:lnTo>
                    <a:pt x="2414" y="4150"/>
                  </a:lnTo>
                  <a:lnTo>
                    <a:pt x="4593" y="4864"/>
                  </a:lnTo>
                  <a:lnTo>
                    <a:pt x="5081" y="4521"/>
                  </a:lnTo>
                  <a:lnTo>
                    <a:pt x="2559" y="3653"/>
                  </a:lnTo>
                  <a:lnTo>
                    <a:pt x="2640" y="3472"/>
                  </a:lnTo>
                  <a:lnTo>
                    <a:pt x="5307" y="4331"/>
                  </a:lnTo>
                  <a:lnTo>
                    <a:pt x="5805" y="3996"/>
                  </a:lnTo>
                  <a:lnTo>
                    <a:pt x="2821" y="2975"/>
                  </a:lnTo>
                  <a:lnTo>
                    <a:pt x="2866" y="2794"/>
                  </a:lnTo>
                  <a:lnTo>
                    <a:pt x="6031" y="3843"/>
                  </a:lnTo>
                  <a:lnTo>
                    <a:pt x="6175" y="3734"/>
                  </a:lnTo>
                  <a:lnTo>
                    <a:pt x="6067" y="3390"/>
                  </a:lnTo>
                  <a:lnTo>
                    <a:pt x="3011" y="2378"/>
                  </a:lnTo>
                  <a:lnTo>
                    <a:pt x="3092" y="2152"/>
                  </a:lnTo>
                  <a:lnTo>
                    <a:pt x="5949" y="3128"/>
                  </a:lnTo>
                  <a:lnTo>
                    <a:pt x="5759" y="2523"/>
                  </a:lnTo>
                  <a:lnTo>
                    <a:pt x="3237" y="1664"/>
                  </a:lnTo>
                  <a:lnTo>
                    <a:pt x="3318" y="1474"/>
                  </a:lnTo>
                  <a:lnTo>
                    <a:pt x="5651" y="2260"/>
                  </a:lnTo>
                  <a:lnTo>
                    <a:pt x="5461" y="1700"/>
                  </a:lnTo>
                  <a:lnTo>
                    <a:pt x="3463" y="1022"/>
                  </a:lnTo>
                  <a:lnTo>
                    <a:pt x="3499" y="832"/>
                  </a:lnTo>
                  <a:lnTo>
                    <a:pt x="5389" y="1438"/>
                  </a:lnTo>
                  <a:lnTo>
                    <a:pt x="5199" y="904"/>
                  </a:lnTo>
                  <a:lnTo>
                    <a:pt x="3653" y="416"/>
                  </a:lnTo>
                  <a:lnTo>
                    <a:pt x="3725" y="190"/>
                  </a:lnTo>
                  <a:lnTo>
                    <a:pt x="3047" y="452"/>
                  </a:lnTo>
                  <a:lnTo>
                    <a:pt x="2939" y="452"/>
                  </a:lnTo>
                  <a:lnTo>
                    <a:pt x="2902" y="488"/>
                  </a:lnTo>
                  <a:lnTo>
                    <a:pt x="2785" y="19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2"/>
            <p:cNvSpPr/>
            <p:nvPr/>
          </p:nvSpPr>
          <p:spPr>
            <a:xfrm>
              <a:off x="6730675" y="1431700"/>
              <a:ext cx="38675" cy="17900"/>
            </a:xfrm>
            <a:custGeom>
              <a:avLst/>
              <a:gdLst/>
              <a:ahLst/>
              <a:cxnLst/>
              <a:rect l="l" t="t" r="r" b="b"/>
              <a:pathLst>
                <a:path w="1547" h="716" extrusionOk="0">
                  <a:moveTo>
                    <a:pt x="73" y="1"/>
                  </a:moveTo>
                  <a:lnTo>
                    <a:pt x="1" y="227"/>
                  </a:lnTo>
                  <a:lnTo>
                    <a:pt x="1547" y="715"/>
                  </a:lnTo>
                  <a:lnTo>
                    <a:pt x="1429" y="453"/>
                  </a:lnTo>
                  <a:lnTo>
                    <a:pt x="73"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2"/>
            <p:cNvSpPr/>
            <p:nvPr/>
          </p:nvSpPr>
          <p:spPr>
            <a:xfrm>
              <a:off x="6683675" y="1580425"/>
              <a:ext cx="150550" cy="54725"/>
            </a:xfrm>
            <a:custGeom>
              <a:avLst/>
              <a:gdLst/>
              <a:ahLst/>
              <a:cxnLst/>
              <a:rect l="l" t="t" r="r" b="b"/>
              <a:pathLst>
                <a:path w="6022" h="2189" extrusionOk="0">
                  <a:moveTo>
                    <a:pt x="73" y="1"/>
                  </a:moveTo>
                  <a:lnTo>
                    <a:pt x="0" y="191"/>
                  </a:lnTo>
                  <a:lnTo>
                    <a:pt x="525" y="381"/>
                  </a:lnTo>
                  <a:lnTo>
                    <a:pt x="6022" y="2189"/>
                  </a:lnTo>
                  <a:lnTo>
                    <a:pt x="5949" y="1963"/>
                  </a:lnTo>
                  <a:lnTo>
                    <a:pt x="751" y="227"/>
                  </a:lnTo>
                  <a:lnTo>
                    <a:pt x="73"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2"/>
            <p:cNvSpPr/>
            <p:nvPr/>
          </p:nvSpPr>
          <p:spPr>
            <a:xfrm>
              <a:off x="6687300" y="1563475"/>
              <a:ext cx="139475" cy="52025"/>
            </a:xfrm>
            <a:custGeom>
              <a:avLst/>
              <a:gdLst/>
              <a:ahLst/>
              <a:cxnLst/>
              <a:rect l="l" t="t" r="r" b="b"/>
              <a:pathLst>
                <a:path w="5579" h="2081" extrusionOk="0">
                  <a:moveTo>
                    <a:pt x="81" y="1"/>
                  </a:moveTo>
                  <a:lnTo>
                    <a:pt x="0" y="191"/>
                  </a:lnTo>
                  <a:lnTo>
                    <a:pt x="1058" y="570"/>
                  </a:lnTo>
                  <a:lnTo>
                    <a:pt x="5578" y="2080"/>
                  </a:lnTo>
                  <a:lnTo>
                    <a:pt x="5506" y="1809"/>
                  </a:lnTo>
                  <a:lnTo>
                    <a:pt x="1284" y="417"/>
                  </a:lnTo>
                  <a:lnTo>
                    <a:pt x="8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2"/>
            <p:cNvSpPr/>
            <p:nvPr/>
          </p:nvSpPr>
          <p:spPr>
            <a:xfrm>
              <a:off x="6720275" y="1463800"/>
              <a:ext cx="63100" cy="26250"/>
            </a:xfrm>
            <a:custGeom>
              <a:avLst/>
              <a:gdLst/>
              <a:ahLst/>
              <a:cxnLst/>
              <a:rect l="l" t="t" r="r" b="b"/>
              <a:pathLst>
                <a:path w="2524" h="1050" extrusionOk="0">
                  <a:moveTo>
                    <a:pt x="82" y="1"/>
                  </a:moveTo>
                  <a:lnTo>
                    <a:pt x="1" y="191"/>
                  </a:lnTo>
                  <a:lnTo>
                    <a:pt x="2523" y="1050"/>
                  </a:lnTo>
                  <a:lnTo>
                    <a:pt x="2523" y="1050"/>
                  </a:lnTo>
                  <a:lnTo>
                    <a:pt x="2415" y="787"/>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2"/>
            <p:cNvSpPr/>
            <p:nvPr/>
          </p:nvSpPr>
          <p:spPr>
            <a:xfrm>
              <a:off x="6678925" y="1595575"/>
              <a:ext cx="160950" cy="59475"/>
            </a:xfrm>
            <a:custGeom>
              <a:avLst/>
              <a:gdLst/>
              <a:ahLst/>
              <a:cxnLst/>
              <a:rect l="l" t="t" r="r" b="b"/>
              <a:pathLst>
                <a:path w="6438" h="2379" extrusionOk="0">
                  <a:moveTo>
                    <a:pt x="37" y="1"/>
                  </a:moveTo>
                  <a:lnTo>
                    <a:pt x="0" y="227"/>
                  </a:lnTo>
                  <a:lnTo>
                    <a:pt x="73" y="227"/>
                  </a:lnTo>
                  <a:lnTo>
                    <a:pt x="6402" y="2378"/>
                  </a:lnTo>
                  <a:lnTo>
                    <a:pt x="6438" y="2261"/>
                  </a:lnTo>
                  <a:lnTo>
                    <a:pt x="6402" y="2107"/>
                  </a:lnTo>
                  <a:lnTo>
                    <a:pt x="263" y="73"/>
                  </a:lnTo>
                  <a:lnTo>
                    <a:pt x="3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2"/>
            <p:cNvSpPr/>
            <p:nvPr/>
          </p:nvSpPr>
          <p:spPr>
            <a:xfrm>
              <a:off x="6714625" y="1480750"/>
              <a:ext cx="76425" cy="31000"/>
            </a:xfrm>
            <a:custGeom>
              <a:avLst/>
              <a:gdLst/>
              <a:ahLst/>
              <a:cxnLst/>
              <a:rect l="l" t="t" r="r" b="b"/>
              <a:pathLst>
                <a:path w="3057" h="1240" extrusionOk="0">
                  <a:moveTo>
                    <a:pt x="82" y="1"/>
                  </a:moveTo>
                  <a:lnTo>
                    <a:pt x="1" y="227"/>
                  </a:lnTo>
                  <a:lnTo>
                    <a:pt x="3057" y="1239"/>
                  </a:lnTo>
                  <a:lnTo>
                    <a:pt x="2939" y="977"/>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2"/>
            <p:cNvSpPr/>
            <p:nvPr/>
          </p:nvSpPr>
          <p:spPr>
            <a:xfrm>
              <a:off x="6709900" y="1496800"/>
              <a:ext cx="87700" cy="33925"/>
            </a:xfrm>
            <a:custGeom>
              <a:avLst/>
              <a:gdLst/>
              <a:ahLst/>
              <a:cxnLst/>
              <a:rect l="l" t="t" r="r" b="b"/>
              <a:pathLst>
                <a:path w="3508" h="1357" extrusionOk="0">
                  <a:moveTo>
                    <a:pt x="45" y="1"/>
                  </a:moveTo>
                  <a:lnTo>
                    <a:pt x="0" y="182"/>
                  </a:lnTo>
                  <a:lnTo>
                    <a:pt x="2984" y="1203"/>
                  </a:lnTo>
                  <a:lnTo>
                    <a:pt x="3508" y="1357"/>
                  </a:lnTo>
                  <a:lnTo>
                    <a:pt x="3436" y="1131"/>
                  </a:lnTo>
                  <a:lnTo>
                    <a:pt x="3210" y="1050"/>
                  </a:lnTo>
                  <a:lnTo>
                    <a:pt x="4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2"/>
            <p:cNvSpPr/>
            <p:nvPr/>
          </p:nvSpPr>
          <p:spPr>
            <a:xfrm>
              <a:off x="6703325" y="1513750"/>
              <a:ext cx="101750" cy="38450"/>
            </a:xfrm>
            <a:custGeom>
              <a:avLst/>
              <a:gdLst/>
              <a:ahLst/>
              <a:cxnLst/>
              <a:rect l="l" t="t" r="r" b="b"/>
              <a:pathLst>
                <a:path w="4070" h="1538" extrusionOk="0">
                  <a:moveTo>
                    <a:pt x="82" y="1"/>
                  </a:moveTo>
                  <a:lnTo>
                    <a:pt x="1" y="182"/>
                  </a:lnTo>
                  <a:lnTo>
                    <a:pt x="2523" y="1050"/>
                  </a:lnTo>
                  <a:lnTo>
                    <a:pt x="4069" y="1538"/>
                  </a:lnTo>
                  <a:lnTo>
                    <a:pt x="3997" y="1276"/>
                  </a:lnTo>
                  <a:lnTo>
                    <a:pt x="2749" y="860"/>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2"/>
            <p:cNvSpPr/>
            <p:nvPr/>
          </p:nvSpPr>
          <p:spPr>
            <a:xfrm>
              <a:off x="6697675" y="1530700"/>
              <a:ext cx="115075" cy="43200"/>
            </a:xfrm>
            <a:custGeom>
              <a:avLst/>
              <a:gdLst/>
              <a:ahLst/>
              <a:cxnLst/>
              <a:rect l="l" t="t" r="r" b="b"/>
              <a:pathLst>
                <a:path w="4603" h="1728" extrusionOk="0">
                  <a:moveTo>
                    <a:pt x="82" y="1"/>
                  </a:moveTo>
                  <a:lnTo>
                    <a:pt x="1" y="182"/>
                  </a:lnTo>
                  <a:lnTo>
                    <a:pt x="2035" y="860"/>
                  </a:lnTo>
                  <a:lnTo>
                    <a:pt x="4603" y="1728"/>
                  </a:lnTo>
                  <a:lnTo>
                    <a:pt x="4521" y="1466"/>
                  </a:lnTo>
                  <a:lnTo>
                    <a:pt x="2261" y="715"/>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2"/>
            <p:cNvSpPr/>
            <p:nvPr/>
          </p:nvSpPr>
          <p:spPr>
            <a:xfrm>
              <a:off x="6692950" y="1546525"/>
              <a:ext cx="126350" cy="47275"/>
            </a:xfrm>
            <a:custGeom>
              <a:avLst/>
              <a:gdLst/>
              <a:ahLst/>
              <a:cxnLst/>
              <a:rect l="l" t="t" r="r" b="b"/>
              <a:pathLst>
                <a:path w="5054" h="1891" extrusionOk="0">
                  <a:moveTo>
                    <a:pt x="81" y="1"/>
                  </a:moveTo>
                  <a:lnTo>
                    <a:pt x="0" y="191"/>
                  </a:lnTo>
                  <a:lnTo>
                    <a:pt x="1582" y="724"/>
                  </a:lnTo>
                  <a:lnTo>
                    <a:pt x="5054" y="1890"/>
                  </a:lnTo>
                  <a:lnTo>
                    <a:pt x="4973" y="1628"/>
                  </a:lnTo>
                  <a:lnTo>
                    <a:pt x="1772" y="570"/>
                  </a:lnTo>
                  <a:lnTo>
                    <a:pt x="8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2"/>
            <p:cNvSpPr/>
            <p:nvPr/>
          </p:nvSpPr>
          <p:spPr>
            <a:xfrm>
              <a:off x="6725950" y="1447750"/>
              <a:ext cx="49975" cy="21725"/>
            </a:xfrm>
            <a:custGeom>
              <a:avLst/>
              <a:gdLst/>
              <a:ahLst/>
              <a:cxnLst/>
              <a:rect l="l" t="t" r="r" b="b"/>
              <a:pathLst>
                <a:path w="1999" h="869" extrusionOk="0">
                  <a:moveTo>
                    <a:pt x="36" y="1"/>
                  </a:moveTo>
                  <a:lnTo>
                    <a:pt x="0" y="191"/>
                  </a:lnTo>
                  <a:lnTo>
                    <a:pt x="1998" y="869"/>
                  </a:lnTo>
                  <a:lnTo>
                    <a:pt x="1926" y="607"/>
                  </a:lnTo>
                  <a:lnTo>
                    <a:pt x="36"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2"/>
            <p:cNvSpPr/>
            <p:nvPr/>
          </p:nvSpPr>
          <p:spPr>
            <a:xfrm>
              <a:off x="6523425" y="1419625"/>
              <a:ext cx="334525" cy="386025"/>
            </a:xfrm>
            <a:custGeom>
              <a:avLst/>
              <a:gdLst/>
              <a:ahLst/>
              <a:cxnLst/>
              <a:rect l="l" t="t" r="r" b="b"/>
              <a:pathLst>
                <a:path w="13381" h="15441" extrusionOk="0">
                  <a:moveTo>
                    <a:pt x="8641" y="0"/>
                  </a:moveTo>
                  <a:cubicBezTo>
                    <a:pt x="8576" y="0"/>
                    <a:pt x="8510" y="11"/>
                    <a:pt x="8445" y="32"/>
                  </a:cubicBezTo>
                  <a:lnTo>
                    <a:pt x="534" y="2817"/>
                  </a:lnTo>
                  <a:cubicBezTo>
                    <a:pt x="190" y="2934"/>
                    <a:pt x="0" y="3314"/>
                    <a:pt x="154" y="3612"/>
                  </a:cubicBezTo>
                  <a:lnTo>
                    <a:pt x="4150" y="15022"/>
                  </a:lnTo>
                  <a:cubicBezTo>
                    <a:pt x="4234" y="15288"/>
                    <a:pt x="4460" y="15441"/>
                    <a:pt x="4713" y="15441"/>
                  </a:cubicBezTo>
                  <a:cubicBezTo>
                    <a:pt x="4786" y="15441"/>
                    <a:pt x="4862" y="15428"/>
                    <a:pt x="4937" y="15402"/>
                  </a:cubicBezTo>
                  <a:lnTo>
                    <a:pt x="12848" y="12653"/>
                  </a:lnTo>
                  <a:cubicBezTo>
                    <a:pt x="13191" y="12536"/>
                    <a:pt x="13381" y="12165"/>
                    <a:pt x="13263" y="11821"/>
                  </a:cubicBezTo>
                  <a:lnTo>
                    <a:pt x="9267" y="448"/>
                  </a:lnTo>
                  <a:cubicBezTo>
                    <a:pt x="9151" y="172"/>
                    <a:pt x="8906" y="0"/>
                    <a:pt x="864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2"/>
            <p:cNvSpPr/>
            <p:nvPr/>
          </p:nvSpPr>
          <p:spPr>
            <a:xfrm>
              <a:off x="6539475" y="1436450"/>
              <a:ext cx="302450" cy="352175"/>
            </a:xfrm>
            <a:custGeom>
              <a:avLst/>
              <a:gdLst/>
              <a:ahLst/>
              <a:cxnLst/>
              <a:rect l="l" t="t" r="r" b="b"/>
              <a:pathLst>
                <a:path w="12098" h="14087" extrusionOk="0">
                  <a:moveTo>
                    <a:pt x="8137" y="1"/>
                  </a:moveTo>
                  <a:lnTo>
                    <a:pt x="0" y="2867"/>
                  </a:lnTo>
                  <a:lnTo>
                    <a:pt x="3960" y="14087"/>
                  </a:lnTo>
                  <a:lnTo>
                    <a:pt x="12097" y="11266"/>
                  </a:lnTo>
                  <a:lnTo>
                    <a:pt x="8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2"/>
            <p:cNvSpPr/>
            <p:nvPr/>
          </p:nvSpPr>
          <p:spPr>
            <a:xfrm>
              <a:off x="6539475" y="1436450"/>
              <a:ext cx="203450" cy="352175"/>
            </a:xfrm>
            <a:custGeom>
              <a:avLst/>
              <a:gdLst/>
              <a:ahLst/>
              <a:cxnLst/>
              <a:rect l="l" t="t" r="r" b="b"/>
              <a:pathLst>
                <a:path w="8138" h="14087" extrusionOk="0">
                  <a:moveTo>
                    <a:pt x="8137" y="1"/>
                  </a:moveTo>
                  <a:lnTo>
                    <a:pt x="0" y="2867"/>
                  </a:lnTo>
                  <a:lnTo>
                    <a:pt x="3960" y="14087"/>
                  </a:lnTo>
                  <a:lnTo>
                    <a:pt x="8137"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2"/>
            <p:cNvSpPr/>
            <p:nvPr/>
          </p:nvSpPr>
          <p:spPr>
            <a:xfrm>
              <a:off x="6559350" y="1430575"/>
              <a:ext cx="163900" cy="88025"/>
            </a:xfrm>
            <a:custGeom>
              <a:avLst/>
              <a:gdLst/>
              <a:ahLst/>
              <a:cxnLst/>
              <a:rect l="l" t="t" r="r" b="b"/>
              <a:pathLst>
                <a:path w="6556" h="3521" extrusionOk="0">
                  <a:moveTo>
                    <a:pt x="5861" y="186"/>
                  </a:moveTo>
                  <a:cubicBezTo>
                    <a:pt x="5927" y="186"/>
                    <a:pt x="5995" y="227"/>
                    <a:pt x="6022" y="308"/>
                  </a:cubicBezTo>
                  <a:lnTo>
                    <a:pt x="6330" y="1212"/>
                  </a:lnTo>
                  <a:cubicBezTo>
                    <a:pt x="6366" y="1294"/>
                    <a:pt x="6330" y="1402"/>
                    <a:pt x="6212" y="1402"/>
                  </a:cubicBezTo>
                  <a:lnTo>
                    <a:pt x="787" y="3328"/>
                  </a:lnTo>
                  <a:cubicBezTo>
                    <a:pt x="761" y="3337"/>
                    <a:pt x="736" y="3341"/>
                    <a:pt x="712" y="3341"/>
                  </a:cubicBezTo>
                  <a:cubicBezTo>
                    <a:pt x="642" y="3341"/>
                    <a:pt x="589" y="3299"/>
                    <a:pt x="561" y="3210"/>
                  </a:cubicBezTo>
                  <a:lnTo>
                    <a:pt x="227" y="2306"/>
                  </a:lnTo>
                  <a:cubicBezTo>
                    <a:pt x="227" y="2234"/>
                    <a:pt x="263" y="2116"/>
                    <a:pt x="335" y="2116"/>
                  </a:cubicBezTo>
                  <a:lnTo>
                    <a:pt x="5796" y="200"/>
                  </a:lnTo>
                  <a:cubicBezTo>
                    <a:pt x="5816" y="191"/>
                    <a:pt x="5838" y="186"/>
                    <a:pt x="5861" y="186"/>
                  </a:cubicBezTo>
                  <a:close/>
                  <a:moveTo>
                    <a:pt x="5820" y="1"/>
                  </a:moveTo>
                  <a:cubicBezTo>
                    <a:pt x="5788" y="1"/>
                    <a:pt x="5755" y="4"/>
                    <a:pt x="5724" y="10"/>
                  </a:cubicBezTo>
                  <a:lnTo>
                    <a:pt x="299" y="1926"/>
                  </a:lnTo>
                  <a:cubicBezTo>
                    <a:pt x="109" y="2008"/>
                    <a:pt x="1" y="2198"/>
                    <a:pt x="73" y="2379"/>
                  </a:cubicBezTo>
                  <a:lnTo>
                    <a:pt x="371" y="3283"/>
                  </a:lnTo>
                  <a:cubicBezTo>
                    <a:pt x="438" y="3438"/>
                    <a:pt x="578" y="3521"/>
                    <a:pt x="725" y="3521"/>
                  </a:cubicBezTo>
                  <a:cubicBezTo>
                    <a:pt x="758" y="3521"/>
                    <a:pt x="791" y="3517"/>
                    <a:pt x="824" y="3509"/>
                  </a:cubicBezTo>
                  <a:lnTo>
                    <a:pt x="6293" y="1592"/>
                  </a:lnTo>
                  <a:cubicBezTo>
                    <a:pt x="6474" y="1520"/>
                    <a:pt x="6556" y="1330"/>
                    <a:pt x="6519" y="1140"/>
                  </a:cubicBezTo>
                  <a:lnTo>
                    <a:pt x="6176" y="236"/>
                  </a:lnTo>
                  <a:cubicBezTo>
                    <a:pt x="6146" y="77"/>
                    <a:pt x="5983" y="1"/>
                    <a:pt x="5820"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2"/>
            <p:cNvSpPr/>
            <p:nvPr/>
          </p:nvSpPr>
          <p:spPr>
            <a:xfrm>
              <a:off x="6566825" y="1424250"/>
              <a:ext cx="138575" cy="64000"/>
            </a:xfrm>
            <a:custGeom>
              <a:avLst/>
              <a:gdLst/>
              <a:ahLst/>
              <a:cxnLst/>
              <a:rect l="l" t="t" r="r" b="b"/>
              <a:pathLst>
                <a:path w="5543" h="2560" extrusionOk="0">
                  <a:moveTo>
                    <a:pt x="5271" y="1"/>
                  </a:moveTo>
                  <a:lnTo>
                    <a:pt x="0" y="1845"/>
                  </a:lnTo>
                  <a:lnTo>
                    <a:pt x="226" y="2559"/>
                  </a:lnTo>
                  <a:lnTo>
                    <a:pt x="5542" y="679"/>
                  </a:lnTo>
                  <a:lnTo>
                    <a:pt x="5271" y="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2"/>
            <p:cNvSpPr/>
            <p:nvPr/>
          </p:nvSpPr>
          <p:spPr>
            <a:xfrm>
              <a:off x="6569750" y="1432625"/>
              <a:ext cx="135650" cy="55625"/>
            </a:xfrm>
            <a:custGeom>
              <a:avLst/>
              <a:gdLst/>
              <a:ahLst/>
              <a:cxnLst/>
              <a:rect l="l" t="t" r="r" b="b"/>
              <a:pathLst>
                <a:path w="5426" h="2225" extrusionOk="0">
                  <a:moveTo>
                    <a:pt x="5308" y="0"/>
                  </a:moveTo>
                  <a:lnTo>
                    <a:pt x="1" y="1844"/>
                  </a:lnTo>
                  <a:lnTo>
                    <a:pt x="109" y="2224"/>
                  </a:lnTo>
                  <a:lnTo>
                    <a:pt x="5425" y="344"/>
                  </a:lnTo>
                  <a:lnTo>
                    <a:pt x="5308"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2"/>
            <p:cNvSpPr/>
            <p:nvPr/>
          </p:nvSpPr>
          <p:spPr>
            <a:xfrm>
              <a:off x="6626250" y="1622925"/>
              <a:ext cx="99700" cy="77325"/>
            </a:xfrm>
            <a:custGeom>
              <a:avLst/>
              <a:gdLst/>
              <a:ahLst/>
              <a:cxnLst/>
              <a:rect l="l" t="t" r="r" b="b"/>
              <a:pathLst>
                <a:path w="3988" h="3093" extrusionOk="0">
                  <a:moveTo>
                    <a:pt x="2144" y="1"/>
                  </a:moveTo>
                  <a:lnTo>
                    <a:pt x="2071" y="1393"/>
                  </a:lnTo>
                  <a:lnTo>
                    <a:pt x="1619" y="832"/>
                  </a:lnTo>
                  <a:lnTo>
                    <a:pt x="1692" y="2369"/>
                  </a:lnTo>
                  <a:lnTo>
                    <a:pt x="634" y="489"/>
                  </a:lnTo>
                  <a:lnTo>
                    <a:pt x="715" y="2071"/>
                  </a:lnTo>
                  <a:lnTo>
                    <a:pt x="73" y="2297"/>
                  </a:lnTo>
                  <a:cubicBezTo>
                    <a:pt x="37" y="2297"/>
                    <a:pt x="1" y="2333"/>
                    <a:pt x="1" y="2415"/>
                  </a:cubicBezTo>
                  <a:cubicBezTo>
                    <a:pt x="37" y="2451"/>
                    <a:pt x="73" y="2451"/>
                    <a:pt x="109" y="2451"/>
                  </a:cubicBezTo>
                  <a:lnTo>
                    <a:pt x="905" y="2189"/>
                  </a:lnTo>
                  <a:lnTo>
                    <a:pt x="860" y="1203"/>
                  </a:lnTo>
                  <a:lnTo>
                    <a:pt x="1881" y="3093"/>
                  </a:lnTo>
                  <a:lnTo>
                    <a:pt x="1809" y="1357"/>
                  </a:lnTo>
                  <a:lnTo>
                    <a:pt x="2216" y="1881"/>
                  </a:lnTo>
                  <a:lnTo>
                    <a:pt x="2297" y="525"/>
                  </a:lnTo>
                  <a:lnTo>
                    <a:pt x="3536" y="2415"/>
                  </a:lnTo>
                  <a:lnTo>
                    <a:pt x="3500" y="1203"/>
                  </a:lnTo>
                  <a:lnTo>
                    <a:pt x="3916" y="1058"/>
                  </a:lnTo>
                  <a:cubicBezTo>
                    <a:pt x="3988" y="1058"/>
                    <a:pt x="3988" y="977"/>
                    <a:pt x="3988" y="941"/>
                  </a:cubicBezTo>
                  <a:cubicBezTo>
                    <a:pt x="3962" y="915"/>
                    <a:pt x="3937" y="890"/>
                    <a:pt x="3911" y="890"/>
                  </a:cubicBezTo>
                  <a:cubicBezTo>
                    <a:pt x="3901" y="890"/>
                    <a:pt x="3890" y="894"/>
                    <a:pt x="3880" y="905"/>
                  </a:cubicBezTo>
                  <a:lnTo>
                    <a:pt x="3310" y="1095"/>
                  </a:lnTo>
                  <a:lnTo>
                    <a:pt x="3346" y="1773"/>
                  </a:lnTo>
                  <a:lnTo>
                    <a:pt x="2144"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2"/>
            <p:cNvSpPr/>
            <p:nvPr/>
          </p:nvSpPr>
          <p:spPr>
            <a:xfrm>
              <a:off x="6576300" y="1539425"/>
              <a:ext cx="65800" cy="70950"/>
            </a:xfrm>
            <a:custGeom>
              <a:avLst/>
              <a:gdLst/>
              <a:ahLst/>
              <a:cxnLst/>
              <a:rect l="l" t="t" r="r" b="b"/>
              <a:pathLst>
                <a:path w="2632" h="2838" extrusionOk="0">
                  <a:moveTo>
                    <a:pt x="1665" y="108"/>
                  </a:moveTo>
                  <a:cubicBezTo>
                    <a:pt x="1767" y="108"/>
                    <a:pt x="1855" y="180"/>
                    <a:pt x="1881" y="285"/>
                  </a:cubicBezTo>
                  <a:lnTo>
                    <a:pt x="2487" y="1948"/>
                  </a:lnTo>
                  <a:cubicBezTo>
                    <a:pt x="2523" y="2093"/>
                    <a:pt x="2451" y="2247"/>
                    <a:pt x="2297" y="2283"/>
                  </a:cubicBezTo>
                  <a:lnTo>
                    <a:pt x="1095" y="2699"/>
                  </a:lnTo>
                  <a:cubicBezTo>
                    <a:pt x="1064" y="2718"/>
                    <a:pt x="1030" y="2727"/>
                    <a:pt x="996" y="2727"/>
                  </a:cubicBezTo>
                  <a:cubicBezTo>
                    <a:pt x="904" y="2727"/>
                    <a:pt x="814" y="2658"/>
                    <a:pt x="787" y="2545"/>
                  </a:cubicBezTo>
                  <a:lnTo>
                    <a:pt x="191" y="891"/>
                  </a:lnTo>
                  <a:cubicBezTo>
                    <a:pt x="146" y="737"/>
                    <a:pt x="227" y="592"/>
                    <a:pt x="335" y="556"/>
                  </a:cubicBezTo>
                  <a:lnTo>
                    <a:pt x="1547" y="140"/>
                  </a:lnTo>
                  <a:cubicBezTo>
                    <a:pt x="1586" y="118"/>
                    <a:pt x="1626" y="108"/>
                    <a:pt x="1665" y="108"/>
                  </a:cubicBezTo>
                  <a:close/>
                  <a:moveTo>
                    <a:pt x="1626" y="0"/>
                  </a:moveTo>
                  <a:cubicBezTo>
                    <a:pt x="1584" y="0"/>
                    <a:pt x="1542" y="7"/>
                    <a:pt x="1502" y="23"/>
                  </a:cubicBezTo>
                  <a:lnTo>
                    <a:pt x="299" y="438"/>
                  </a:lnTo>
                  <a:cubicBezTo>
                    <a:pt x="109" y="511"/>
                    <a:pt x="1" y="701"/>
                    <a:pt x="73" y="927"/>
                  </a:cubicBezTo>
                  <a:lnTo>
                    <a:pt x="679" y="2590"/>
                  </a:lnTo>
                  <a:cubicBezTo>
                    <a:pt x="736" y="2734"/>
                    <a:pt x="868" y="2838"/>
                    <a:pt x="1016" y="2838"/>
                  </a:cubicBezTo>
                  <a:cubicBezTo>
                    <a:pt x="1053" y="2838"/>
                    <a:pt x="1092" y="2831"/>
                    <a:pt x="1131" y="2816"/>
                  </a:cubicBezTo>
                  <a:lnTo>
                    <a:pt x="2333" y="2400"/>
                  </a:lnTo>
                  <a:cubicBezTo>
                    <a:pt x="2523" y="2319"/>
                    <a:pt x="2632" y="2093"/>
                    <a:pt x="2559" y="1912"/>
                  </a:cubicBezTo>
                  <a:lnTo>
                    <a:pt x="1999" y="249"/>
                  </a:lnTo>
                  <a:cubicBezTo>
                    <a:pt x="1935" y="99"/>
                    <a:pt x="1781" y="0"/>
                    <a:pt x="1626" y="0"/>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2"/>
            <p:cNvSpPr/>
            <p:nvPr/>
          </p:nvSpPr>
          <p:spPr>
            <a:xfrm>
              <a:off x="6593250" y="1555125"/>
              <a:ext cx="39600" cy="43100"/>
            </a:xfrm>
            <a:custGeom>
              <a:avLst/>
              <a:gdLst/>
              <a:ahLst/>
              <a:cxnLst/>
              <a:rect l="l" t="t" r="r" b="b"/>
              <a:pathLst>
                <a:path w="1584" h="1724" extrusionOk="0">
                  <a:moveTo>
                    <a:pt x="549" y="0"/>
                  </a:moveTo>
                  <a:cubicBezTo>
                    <a:pt x="499" y="0"/>
                    <a:pt x="441" y="11"/>
                    <a:pt x="372" y="36"/>
                  </a:cubicBezTo>
                  <a:cubicBezTo>
                    <a:pt x="1" y="154"/>
                    <a:pt x="191" y="525"/>
                    <a:pt x="227" y="561"/>
                  </a:cubicBezTo>
                  <a:cubicBezTo>
                    <a:pt x="191" y="561"/>
                    <a:pt x="191" y="561"/>
                    <a:pt x="191" y="606"/>
                  </a:cubicBezTo>
                  <a:cubicBezTo>
                    <a:pt x="152" y="669"/>
                    <a:pt x="234" y="758"/>
                    <a:pt x="304" y="758"/>
                  </a:cubicBezTo>
                  <a:cubicBezTo>
                    <a:pt x="315" y="758"/>
                    <a:pt x="326" y="756"/>
                    <a:pt x="335" y="751"/>
                  </a:cubicBezTo>
                  <a:cubicBezTo>
                    <a:pt x="417" y="904"/>
                    <a:pt x="453" y="904"/>
                    <a:pt x="453" y="904"/>
                  </a:cubicBezTo>
                  <a:cubicBezTo>
                    <a:pt x="489" y="977"/>
                    <a:pt x="489" y="1058"/>
                    <a:pt x="489" y="1058"/>
                  </a:cubicBezTo>
                  <a:lnTo>
                    <a:pt x="453" y="1058"/>
                  </a:lnTo>
                  <a:cubicBezTo>
                    <a:pt x="453" y="1058"/>
                    <a:pt x="453" y="1130"/>
                    <a:pt x="417" y="1167"/>
                  </a:cubicBezTo>
                  <a:cubicBezTo>
                    <a:pt x="372" y="1239"/>
                    <a:pt x="263" y="1320"/>
                    <a:pt x="146" y="1465"/>
                  </a:cubicBezTo>
                  <a:cubicBezTo>
                    <a:pt x="146" y="1510"/>
                    <a:pt x="109" y="1546"/>
                    <a:pt x="109" y="1582"/>
                  </a:cubicBezTo>
                  <a:cubicBezTo>
                    <a:pt x="109" y="1582"/>
                    <a:pt x="251" y="1724"/>
                    <a:pt x="551" y="1724"/>
                  </a:cubicBezTo>
                  <a:cubicBezTo>
                    <a:pt x="660" y="1724"/>
                    <a:pt x="790" y="1705"/>
                    <a:pt x="941" y="1655"/>
                  </a:cubicBezTo>
                  <a:cubicBezTo>
                    <a:pt x="1502" y="1465"/>
                    <a:pt x="1583" y="1058"/>
                    <a:pt x="1583" y="1058"/>
                  </a:cubicBezTo>
                  <a:cubicBezTo>
                    <a:pt x="1547" y="1058"/>
                    <a:pt x="1502" y="1013"/>
                    <a:pt x="1429" y="1013"/>
                  </a:cubicBezTo>
                  <a:cubicBezTo>
                    <a:pt x="1276" y="977"/>
                    <a:pt x="1131" y="977"/>
                    <a:pt x="1050" y="941"/>
                  </a:cubicBezTo>
                  <a:cubicBezTo>
                    <a:pt x="1014" y="941"/>
                    <a:pt x="941" y="868"/>
                    <a:pt x="941" y="868"/>
                  </a:cubicBezTo>
                  <a:lnTo>
                    <a:pt x="941" y="904"/>
                  </a:lnTo>
                  <a:cubicBezTo>
                    <a:pt x="941" y="904"/>
                    <a:pt x="905" y="832"/>
                    <a:pt x="869" y="751"/>
                  </a:cubicBezTo>
                  <a:cubicBezTo>
                    <a:pt x="869" y="751"/>
                    <a:pt x="905" y="715"/>
                    <a:pt x="869" y="561"/>
                  </a:cubicBezTo>
                  <a:cubicBezTo>
                    <a:pt x="941" y="561"/>
                    <a:pt x="941" y="380"/>
                    <a:pt x="905" y="335"/>
                  </a:cubicBezTo>
                  <a:lnTo>
                    <a:pt x="824" y="335"/>
                  </a:lnTo>
                  <a:cubicBezTo>
                    <a:pt x="824" y="274"/>
                    <a:pt x="799" y="0"/>
                    <a:pt x="549"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2"/>
            <p:cNvSpPr/>
            <p:nvPr/>
          </p:nvSpPr>
          <p:spPr>
            <a:xfrm>
              <a:off x="6639375" y="1521225"/>
              <a:ext cx="53600" cy="23525"/>
            </a:xfrm>
            <a:custGeom>
              <a:avLst/>
              <a:gdLst/>
              <a:ahLst/>
              <a:cxnLst/>
              <a:rect l="l" t="t" r="r" b="b"/>
              <a:pathLst>
                <a:path w="2144" h="941" extrusionOk="0">
                  <a:moveTo>
                    <a:pt x="2071" y="0"/>
                  </a:moveTo>
                  <a:lnTo>
                    <a:pt x="0" y="751"/>
                  </a:lnTo>
                  <a:lnTo>
                    <a:pt x="73" y="940"/>
                  </a:lnTo>
                  <a:lnTo>
                    <a:pt x="2143" y="226"/>
                  </a:lnTo>
                  <a:lnTo>
                    <a:pt x="2071"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2"/>
            <p:cNvSpPr/>
            <p:nvPr/>
          </p:nvSpPr>
          <p:spPr>
            <a:xfrm>
              <a:off x="6743800" y="1601225"/>
              <a:ext cx="35950" cy="16975"/>
            </a:xfrm>
            <a:custGeom>
              <a:avLst/>
              <a:gdLst/>
              <a:ahLst/>
              <a:cxnLst/>
              <a:rect l="l" t="t" r="r" b="b"/>
              <a:pathLst>
                <a:path w="1438" h="679" extrusionOk="0">
                  <a:moveTo>
                    <a:pt x="1356" y="1"/>
                  </a:moveTo>
                  <a:lnTo>
                    <a:pt x="0" y="453"/>
                  </a:lnTo>
                  <a:lnTo>
                    <a:pt x="82" y="679"/>
                  </a:lnTo>
                  <a:lnTo>
                    <a:pt x="1438" y="191"/>
                  </a:lnTo>
                  <a:lnTo>
                    <a:pt x="135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2"/>
            <p:cNvSpPr/>
            <p:nvPr/>
          </p:nvSpPr>
          <p:spPr>
            <a:xfrm>
              <a:off x="6748550" y="1616375"/>
              <a:ext cx="35950" cy="16075"/>
            </a:xfrm>
            <a:custGeom>
              <a:avLst/>
              <a:gdLst/>
              <a:ahLst/>
              <a:cxnLst/>
              <a:rect l="l" t="t" r="r" b="b"/>
              <a:pathLst>
                <a:path w="1438" h="643" extrusionOk="0">
                  <a:moveTo>
                    <a:pt x="1356" y="0"/>
                  </a:moveTo>
                  <a:lnTo>
                    <a:pt x="0" y="452"/>
                  </a:lnTo>
                  <a:lnTo>
                    <a:pt x="81" y="642"/>
                  </a:lnTo>
                  <a:lnTo>
                    <a:pt x="1438" y="190"/>
                  </a:lnTo>
                  <a:lnTo>
                    <a:pt x="135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2"/>
            <p:cNvSpPr/>
            <p:nvPr/>
          </p:nvSpPr>
          <p:spPr>
            <a:xfrm>
              <a:off x="6754200" y="1630375"/>
              <a:ext cx="35950" cy="17000"/>
            </a:xfrm>
            <a:custGeom>
              <a:avLst/>
              <a:gdLst/>
              <a:ahLst/>
              <a:cxnLst/>
              <a:rect l="l" t="t" r="r" b="b"/>
              <a:pathLst>
                <a:path w="1438" h="680" extrusionOk="0">
                  <a:moveTo>
                    <a:pt x="1356" y="1"/>
                  </a:moveTo>
                  <a:lnTo>
                    <a:pt x="0" y="489"/>
                  </a:lnTo>
                  <a:lnTo>
                    <a:pt x="82" y="679"/>
                  </a:lnTo>
                  <a:lnTo>
                    <a:pt x="1438" y="227"/>
                  </a:lnTo>
                  <a:lnTo>
                    <a:pt x="135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2"/>
            <p:cNvSpPr/>
            <p:nvPr/>
          </p:nvSpPr>
          <p:spPr>
            <a:xfrm>
              <a:off x="6644125" y="1534325"/>
              <a:ext cx="53575" cy="23525"/>
            </a:xfrm>
            <a:custGeom>
              <a:avLst/>
              <a:gdLst/>
              <a:ahLst/>
              <a:cxnLst/>
              <a:rect l="l" t="t" r="r" b="b"/>
              <a:pathLst>
                <a:path w="2143" h="941" extrusionOk="0">
                  <a:moveTo>
                    <a:pt x="2071" y="1"/>
                  </a:moveTo>
                  <a:lnTo>
                    <a:pt x="0" y="715"/>
                  </a:lnTo>
                  <a:lnTo>
                    <a:pt x="73" y="941"/>
                  </a:lnTo>
                  <a:lnTo>
                    <a:pt x="2143" y="227"/>
                  </a:lnTo>
                  <a:lnTo>
                    <a:pt x="207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2"/>
            <p:cNvSpPr/>
            <p:nvPr/>
          </p:nvSpPr>
          <p:spPr>
            <a:xfrm>
              <a:off x="6649775" y="1531625"/>
              <a:ext cx="106475" cy="41375"/>
            </a:xfrm>
            <a:custGeom>
              <a:avLst/>
              <a:gdLst/>
              <a:ahLst/>
              <a:cxnLst/>
              <a:rect l="l" t="t" r="r" b="b"/>
              <a:pathLst>
                <a:path w="4259" h="1655" extrusionOk="0">
                  <a:moveTo>
                    <a:pt x="4177" y="0"/>
                  </a:moveTo>
                  <a:lnTo>
                    <a:pt x="0" y="1465"/>
                  </a:lnTo>
                  <a:lnTo>
                    <a:pt x="73" y="1655"/>
                  </a:lnTo>
                  <a:lnTo>
                    <a:pt x="4259" y="226"/>
                  </a:lnTo>
                  <a:lnTo>
                    <a:pt x="417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2"/>
            <p:cNvSpPr/>
            <p:nvPr/>
          </p:nvSpPr>
          <p:spPr>
            <a:xfrm>
              <a:off x="6644125" y="1679425"/>
              <a:ext cx="161850" cy="61275"/>
            </a:xfrm>
            <a:custGeom>
              <a:avLst/>
              <a:gdLst/>
              <a:ahLst/>
              <a:cxnLst/>
              <a:rect l="l" t="t" r="r" b="b"/>
              <a:pathLst>
                <a:path w="6474" h="2451" extrusionOk="0">
                  <a:moveTo>
                    <a:pt x="6401" y="1"/>
                  </a:moveTo>
                  <a:lnTo>
                    <a:pt x="0" y="2225"/>
                  </a:lnTo>
                  <a:lnTo>
                    <a:pt x="73" y="2451"/>
                  </a:lnTo>
                  <a:lnTo>
                    <a:pt x="6474" y="191"/>
                  </a:lnTo>
                  <a:lnTo>
                    <a:pt x="640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2"/>
            <p:cNvSpPr/>
            <p:nvPr/>
          </p:nvSpPr>
          <p:spPr>
            <a:xfrm>
              <a:off x="6604550" y="1564625"/>
              <a:ext cx="160975" cy="61050"/>
            </a:xfrm>
            <a:custGeom>
              <a:avLst/>
              <a:gdLst/>
              <a:ahLst/>
              <a:cxnLst/>
              <a:rect l="l" t="t" r="r" b="b"/>
              <a:pathLst>
                <a:path w="6439" h="2442" extrusionOk="0">
                  <a:moveTo>
                    <a:pt x="6366" y="0"/>
                  </a:moveTo>
                  <a:lnTo>
                    <a:pt x="1" y="2260"/>
                  </a:lnTo>
                  <a:lnTo>
                    <a:pt x="37" y="2441"/>
                  </a:lnTo>
                  <a:lnTo>
                    <a:pt x="6438" y="226"/>
                  </a:lnTo>
                  <a:lnTo>
                    <a:pt x="636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2"/>
            <p:cNvSpPr/>
            <p:nvPr/>
          </p:nvSpPr>
          <p:spPr>
            <a:xfrm>
              <a:off x="6649775" y="1694575"/>
              <a:ext cx="160950" cy="61050"/>
            </a:xfrm>
            <a:custGeom>
              <a:avLst/>
              <a:gdLst/>
              <a:ahLst/>
              <a:cxnLst/>
              <a:rect l="l" t="t" r="r" b="b"/>
              <a:pathLst>
                <a:path w="6438" h="2442" extrusionOk="0">
                  <a:moveTo>
                    <a:pt x="6401" y="1"/>
                  </a:moveTo>
                  <a:lnTo>
                    <a:pt x="0" y="2261"/>
                  </a:lnTo>
                  <a:lnTo>
                    <a:pt x="73" y="2442"/>
                  </a:lnTo>
                  <a:lnTo>
                    <a:pt x="6437" y="227"/>
                  </a:lnTo>
                  <a:lnTo>
                    <a:pt x="640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2"/>
            <p:cNvSpPr/>
            <p:nvPr/>
          </p:nvSpPr>
          <p:spPr>
            <a:xfrm>
              <a:off x="6655425" y="1546525"/>
              <a:ext cx="106475" cy="42525"/>
            </a:xfrm>
            <a:custGeom>
              <a:avLst/>
              <a:gdLst/>
              <a:ahLst/>
              <a:cxnLst/>
              <a:rect l="l" t="t" r="r" b="b"/>
              <a:pathLst>
                <a:path w="4259" h="1701" extrusionOk="0">
                  <a:moveTo>
                    <a:pt x="4177" y="1"/>
                  </a:moveTo>
                  <a:lnTo>
                    <a:pt x="0" y="1474"/>
                  </a:lnTo>
                  <a:lnTo>
                    <a:pt x="73" y="1700"/>
                  </a:lnTo>
                  <a:lnTo>
                    <a:pt x="4259" y="227"/>
                  </a:lnTo>
                  <a:lnTo>
                    <a:pt x="417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2"/>
          <p:cNvSpPr txBox="1">
            <a:spLocks noGrp="1"/>
          </p:cNvSpPr>
          <p:nvPr>
            <p:ph type="title" idx="2" hasCustomPrompt="1"/>
          </p:nvPr>
        </p:nvSpPr>
        <p:spPr>
          <a:xfrm flipH="1">
            <a:off x="678357" y="1827191"/>
            <a:ext cx="1535700" cy="53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787" name="Google Shape;787;p12"/>
          <p:cNvSpPr txBox="1">
            <a:spLocks noGrp="1"/>
          </p:cNvSpPr>
          <p:nvPr>
            <p:ph type="subTitle" idx="1"/>
          </p:nvPr>
        </p:nvSpPr>
        <p:spPr>
          <a:xfrm>
            <a:off x="2224350" y="1679000"/>
            <a:ext cx="21921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a:endParaRPr/>
          </a:p>
        </p:txBody>
      </p:sp>
      <p:sp>
        <p:nvSpPr>
          <p:cNvPr id="788" name="Google Shape;788;p12"/>
          <p:cNvSpPr txBox="1">
            <a:spLocks noGrp="1"/>
          </p:cNvSpPr>
          <p:nvPr>
            <p:ph type="title" idx="3" hasCustomPrompt="1"/>
          </p:nvPr>
        </p:nvSpPr>
        <p:spPr>
          <a:xfrm flipH="1">
            <a:off x="678357" y="3077916"/>
            <a:ext cx="1535700" cy="53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87F"/>
              </a:buClr>
              <a:buSzPts val="7000"/>
              <a:buFont typeface="Fira Sans Extra Condensed"/>
              <a:buNone/>
              <a:defRPr sz="7000">
                <a:solidFill>
                  <a:srgbClr val="FF787F"/>
                </a:solidFill>
                <a:latin typeface="Fira Sans Extra Condensed"/>
                <a:ea typeface="Fira Sans Extra Condensed"/>
                <a:cs typeface="Fira Sans Extra Condensed"/>
                <a:sym typeface="Fira Sans Extra Condensed"/>
              </a:defRPr>
            </a:lvl9pPr>
          </a:lstStyle>
          <a:p>
            <a:r>
              <a:t>xx%</a:t>
            </a:r>
          </a:p>
        </p:txBody>
      </p:sp>
      <p:sp>
        <p:nvSpPr>
          <p:cNvPr id="789" name="Google Shape;789;p12"/>
          <p:cNvSpPr txBox="1">
            <a:spLocks noGrp="1"/>
          </p:cNvSpPr>
          <p:nvPr>
            <p:ph type="subTitle" idx="4"/>
          </p:nvPr>
        </p:nvSpPr>
        <p:spPr>
          <a:xfrm>
            <a:off x="2224350" y="2929725"/>
            <a:ext cx="21921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rgbClr val="CFD9E0"/>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marL="914400" lvl="1"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marL="1371600" lvl="2"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marL="1828800" lvl="3"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marL="2286000" lvl="4"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marL="2743200" lvl="5"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marL="3200400" lvl="6"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marL="3657600" lvl="7"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a:ea typeface="Roboto Slab"/>
                <a:cs typeface="Roboto Slab"/>
                <a:sym typeface="Roboto Slab"/>
              </a:defRPr>
            </a:lvl1pPr>
            <a:lvl2pPr lvl="1" algn="r" rtl="0">
              <a:buNone/>
              <a:defRPr sz="1300">
                <a:solidFill>
                  <a:srgbClr val="666666"/>
                </a:solidFill>
                <a:latin typeface="Roboto Slab"/>
                <a:ea typeface="Roboto Slab"/>
                <a:cs typeface="Roboto Slab"/>
                <a:sym typeface="Roboto Slab"/>
              </a:defRPr>
            </a:lvl2pPr>
            <a:lvl3pPr lvl="2" algn="r" rtl="0">
              <a:buNone/>
              <a:defRPr sz="1300">
                <a:solidFill>
                  <a:srgbClr val="666666"/>
                </a:solidFill>
                <a:latin typeface="Roboto Slab"/>
                <a:ea typeface="Roboto Slab"/>
                <a:cs typeface="Roboto Slab"/>
                <a:sym typeface="Roboto Slab"/>
              </a:defRPr>
            </a:lvl3pPr>
            <a:lvl4pPr lvl="3" algn="r" rtl="0">
              <a:buNone/>
              <a:defRPr sz="1300">
                <a:solidFill>
                  <a:srgbClr val="666666"/>
                </a:solidFill>
                <a:latin typeface="Roboto Slab"/>
                <a:ea typeface="Roboto Slab"/>
                <a:cs typeface="Roboto Slab"/>
                <a:sym typeface="Roboto Slab"/>
              </a:defRPr>
            </a:lvl4pPr>
            <a:lvl5pPr lvl="4" algn="r" rtl="0">
              <a:buNone/>
              <a:defRPr sz="1300">
                <a:solidFill>
                  <a:srgbClr val="666666"/>
                </a:solidFill>
                <a:latin typeface="Roboto Slab"/>
                <a:ea typeface="Roboto Slab"/>
                <a:cs typeface="Roboto Slab"/>
                <a:sym typeface="Roboto Slab"/>
              </a:defRPr>
            </a:lvl5pPr>
            <a:lvl6pPr lvl="5" algn="r" rtl="0">
              <a:buNone/>
              <a:defRPr sz="1300">
                <a:solidFill>
                  <a:srgbClr val="666666"/>
                </a:solidFill>
                <a:latin typeface="Roboto Slab"/>
                <a:ea typeface="Roboto Slab"/>
                <a:cs typeface="Roboto Slab"/>
                <a:sym typeface="Roboto Slab"/>
              </a:defRPr>
            </a:lvl6pPr>
            <a:lvl7pPr lvl="6" algn="r" rtl="0">
              <a:buNone/>
              <a:defRPr sz="1300">
                <a:solidFill>
                  <a:srgbClr val="666666"/>
                </a:solidFill>
                <a:latin typeface="Roboto Slab"/>
                <a:ea typeface="Roboto Slab"/>
                <a:cs typeface="Roboto Slab"/>
                <a:sym typeface="Roboto Slab"/>
              </a:defRPr>
            </a:lvl7pPr>
            <a:lvl8pPr lvl="7" algn="r" rtl="0">
              <a:buNone/>
              <a:defRPr sz="1300">
                <a:solidFill>
                  <a:srgbClr val="666666"/>
                </a:solidFill>
                <a:latin typeface="Roboto Slab"/>
                <a:ea typeface="Roboto Slab"/>
                <a:cs typeface="Roboto Slab"/>
                <a:sym typeface="Roboto Slab"/>
              </a:defRPr>
            </a:lvl8pPr>
            <a:lvl9pPr lvl="8" algn="r" rtl="0">
              <a:buNone/>
              <a:defRPr sz="1300">
                <a:solidFill>
                  <a:srgbClr val="666666"/>
                </a:solidFill>
                <a:latin typeface="Roboto Slab"/>
                <a:ea typeface="Roboto Slab"/>
                <a:cs typeface="Roboto Slab"/>
                <a:sym typeface="Roboto Slab"/>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6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diagrams.net/#G1RUXU6gF-tZGjFevTyJs5FFC5k6vP1HBj"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pp.diagrams.net/#G1QG0XbT2cMOz-Gx26nH1skZ3zCktGRY4_"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0"/>
        <p:cNvGrpSpPr/>
        <p:nvPr/>
      </p:nvGrpSpPr>
      <p:grpSpPr>
        <a:xfrm>
          <a:off x="0" y="0"/>
          <a:ext cx="0" cy="0"/>
          <a:chOff x="0" y="0"/>
          <a:chExt cx="0" cy="0"/>
        </a:xfrm>
      </p:grpSpPr>
      <p:sp>
        <p:nvSpPr>
          <p:cNvPr id="1322" name="Google Shape;1322;p20"/>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DIGICARE SYSTEM</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01355"/>
            <a:ext cx="3383186" cy="3261633"/>
          </a:xfrm>
          <a:prstGeom prst="rect">
            <a:avLst/>
          </a:prstGeom>
        </p:spPr>
        <p:txBody>
          <a:bodyPr spcFirstLastPara="1" wrap="square" lIns="91425" tIns="91425" rIns="91425" bIns="91425" anchor="t" anchorCtr="0">
            <a:noAutofit/>
          </a:bodyPr>
          <a:lstStyle/>
          <a:p>
            <a:pPr algn="l">
              <a:buFont typeface="Wingdings" pitchFamily="2" charset="2"/>
              <a:buChar char="Ø"/>
            </a:pPr>
            <a:endParaRPr lang="en-US" sz="1200" dirty="0"/>
          </a:p>
          <a:p>
            <a:pPr algn="l">
              <a:buFont typeface="Wingdings" pitchFamily="2" charset="2"/>
              <a:buChar char="Ø"/>
            </a:pPr>
            <a:endParaRPr lang="en-US" sz="1200" dirty="0"/>
          </a:p>
          <a:p>
            <a:pPr marL="152400" indent="0" algn="l"/>
            <a:r>
              <a:rPr lang="en-US" sz="1400" b="1" dirty="0"/>
              <a:t>ENTERPRISE:</a:t>
            </a:r>
          </a:p>
          <a:p>
            <a:pPr marL="152400" indent="0" algn="l"/>
            <a:endParaRPr lang="en-US" sz="1200" dirty="0"/>
          </a:p>
          <a:p>
            <a:pPr marL="381000" indent="-228600" algn="l">
              <a:buFont typeface="+mj-lt"/>
              <a:buAutoNum type="arabicPeriod"/>
            </a:pPr>
            <a:r>
              <a:rPr lang="en-US" sz="1200" dirty="0"/>
              <a:t>Hospital Enterprise</a:t>
            </a:r>
          </a:p>
          <a:p>
            <a:pPr marL="381000" indent="-228600" algn="l">
              <a:buFont typeface="+mj-lt"/>
              <a:buAutoNum type="arabicPeriod"/>
            </a:pPr>
            <a:r>
              <a:rPr lang="en-US" sz="1200" dirty="0"/>
              <a:t>Patient Support Enterprise</a:t>
            </a:r>
          </a:p>
          <a:p>
            <a:pPr marL="381000" indent="-228600" algn="l">
              <a:buFont typeface="+mj-lt"/>
              <a:buAutoNum type="arabicPeriod"/>
            </a:pPr>
            <a:r>
              <a:rPr lang="en-US" sz="1200" dirty="0"/>
              <a:t>Testing Enterprise</a:t>
            </a:r>
          </a:p>
          <a:p>
            <a:pPr marL="381000" indent="-228600" algn="l">
              <a:buFont typeface="+mj-lt"/>
              <a:buAutoNum type="arabicPeriod"/>
            </a:pPr>
            <a:r>
              <a:rPr lang="en-US" sz="1200" dirty="0"/>
              <a:t>Necessities Provider Enterprise</a:t>
            </a:r>
          </a:p>
          <a:p>
            <a:pPr marL="381000" indent="-228600" algn="l">
              <a:buFont typeface="+mj-lt"/>
              <a:buAutoNum type="arabicPeriod"/>
            </a:pPr>
            <a:r>
              <a:rPr lang="en-US" sz="1200" dirty="0"/>
              <a:t>Food Supplying Enterprise</a:t>
            </a:r>
          </a:p>
          <a:p>
            <a:pPr marL="381000" indent="-228600" algn="l">
              <a:buFont typeface="+mj-lt"/>
              <a:buAutoNum type="arabicPeriod"/>
            </a:pPr>
            <a:r>
              <a:rPr lang="en-US" sz="1200" dirty="0"/>
              <a:t>Sanitization Enterprise</a:t>
            </a:r>
          </a:p>
          <a:p>
            <a:pPr marL="381000" indent="-228600" algn="l">
              <a:buFont typeface="+mj-lt"/>
              <a:buAutoNum type="arabicPeriod"/>
            </a:pPr>
            <a:r>
              <a:rPr lang="en-US" sz="1200" dirty="0"/>
              <a:t>Transportation Enterprise</a:t>
            </a:r>
          </a:p>
          <a:p>
            <a:pPr algn="l"/>
            <a:br>
              <a:rPr lang="en-US" dirty="0"/>
            </a:br>
            <a:endParaRPr dirty="0"/>
          </a:p>
        </p:txBody>
      </p:sp>
      <p:sp>
        <p:nvSpPr>
          <p:cNvPr id="1359" name="Google Shape;1359;p23"/>
          <p:cNvSpPr txBox="1">
            <a:spLocks noGrp="1"/>
          </p:cNvSpPr>
          <p:nvPr>
            <p:ph type="sldNum" idx="12"/>
          </p:nvPr>
        </p:nvSpPr>
        <p:spPr>
          <a:xfrm>
            <a:off x="8116186" y="4568481"/>
            <a:ext cx="485554"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smtClean="0"/>
              <a:t>10</a:t>
            </a:fld>
            <a:endParaRPr dirty="0"/>
          </a:p>
        </p:txBody>
      </p:sp>
      <p:sp>
        <p:nvSpPr>
          <p:cNvPr id="1379" name="Google Shape;1379;p23"/>
          <p:cNvSpPr txBox="1">
            <a:spLocks noGrp="1"/>
          </p:cNvSpPr>
          <p:nvPr>
            <p:ph type="title"/>
          </p:nvPr>
        </p:nvSpPr>
        <p:spPr>
          <a:xfrm>
            <a:off x="-14054" y="606600"/>
            <a:ext cx="2781108"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400" dirty="0"/>
              <a:t>OBJECT DIAGRAM</a:t>
            </a:r>
            <a:endParaRPr sz="2400" dirty="0"/>
          </a:p>
        </p:txBody>
      </p:sp>
      <p:sp>
        <p:nvSpPr>
          <p:cNvPr id="5" name="Google Shape;1356;p23">
            <a:extLst>
              <a:ext uri="{FF2B5EF4-FFF2-40B4-BE49-F238E27FC236}">
                <a16:creationId xmlns:a16="http://schemas.microsoft.com/office/drawing/2014/main" id="{2BE7DE20-CF68-2344-9A75-F5E15A34F406}"/>
              </a:ext>
            </a:extLst>
          </p:cNvPr>
          <p:cNvSpPr txBox="1">
            <a:spLocks/>
          </p:cNvSpPr>
          <p:nvPr/>
        </p:nvSpPr>
        <p:spPr>
          <a:xfrm>
            <a:off x="4733000" y="1001355"/>
            <a:ext cx="3383186" cy="2666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1pPr>
            <a:lvl2pPr marL="914400" marR="0" lvl="1"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2pPr>
            <a:lvl3pPr marL="1371600" marR="0" lvl="2"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3pPr>
            <a:lvl4pPr marL="1828800" marR="0" lvl="3"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4pPr>
            <a:lvl5pPr marL="2286000" marR="0" lvl="4"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5pPr>
            <a:lvl6pPr marL="2743200" marR="0" lvl="5"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6pPr>
            <a:lvl7pPr marL="3200400" marR="0" lvl="6"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7pPr>
            <a:lvl8pPr marL="3657600" marR="0" lvl="7"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8pPr>
            <a:lvl9pPr marL="4114800" marR="0" lvl="8"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9pPr>
          </a:lstStyle>
          <a:p>
            <a:pPr algn="l">
              <a:buFont typeface="Wingdings" pitchFamily="2" charset="2"/>
              <a:buChar char="Ø"/>
            </a:pPr>
            <a:endParaRPr lang="en-US" sz="1200" dirty="0"/>
          </a:p>
          <a:p>
            <a:pPr algn="l">
              <a:buFont typeface="Wingdings" pitchFamily="2" charset="2"/>
              <a:buChar char="Ø"/>
            </a:pPr>
            <a:endParaRPr lang="en-US" sz="1200" dirty="0"/>
          </a:p>
          <a:p>
            <a:pPr marL="152400" indent="0" algn="l"/>
            <a:r>
              <a:rPr lang="en-US" sz="1400" b="1" dirty="0"/>
              <a:t>ORGANIZATION:</a:t>
            </a:r>
          </a:p>
          <a:p>
            <a:pPr marL="152400" indent="0" algn="l"/>
            <a:endParaRPr lang="en-US" sz="1200" dirty="0"/>
          </a:p>
          <a:p>
            <a:pPr algn="l">
              <a:buFont typeface="+mj-lt"/>
              <a:buAutoNum type="arabicPeriod"/>
            </a:pPr>
            <a:r>
              <a:rPr lang="en-US" sz="1200" dirty="0"/>
              <a:t>Nurse Organization</a:t>
            </a:r>
          </a:p>
          <a:p>
            <a:pPr algn="l">
              <a:buFont typeface="+mj-lt"/>
              <a:buAutoNum type="arabicPeriod"/>
            </a:pPr>
            <a:r>
              <a:rPr lang="en-US" sz="1200" dirty="0"/>
              <a:t>Doctor Organization</a:t>
            </a:r>
          </a:p>
          <a:p>
            <a:pPr algn="l">
              <a:buFont typeface="+mj-lt"/>
              <a:buAutoNum type="arabicPeriod"/>
            </a:pPr>
            <a:r>
              <a:rPr lang="en-US" sz="1200" dirty="0"/>
              <a:t>Patient manager Organization</a:t>
            </a:r>
          </a:p>
          <a:p>
            <a:pPr algn="l">
              <a:buFont typeface="+mj-lt"/>
              <a:buAutoNum type="arabicPeriod"/>
            </a:pPr>
            <a:r>
              <a:rPr lang="en-US" sz="1200" dirty="0"/>
              <a:t>Testers Organization</a:t>
            </a:r>
          </a:p>
          <a:p>
            <a:pPr algn="l">
              <a:buFont typeface="+mj-lt"/>
              <a:buAutoNum type="arabicPeriod"/>
            </a:pPr>
            <a:r>
              <a:rPr lang="en-US" sz="1200" dirty="0"/>
              <a:t>Pharmacy Organization</a:t>
            </a:r>
          </a:p>
          <a:p>
            <a:pPr algn="l">
              <a:buFont typeface="+mj-lt"/>
              <a:buAutoNum type="arabicPeriod"/>
            </a:pPr>
            <a:r>
              <a:rPr lang="en-US" sz="1200" dirty="0"/>
              <a:t>Delivery Man Organization</a:t>
            </a:r>
          </a:p>
          <a:p>
            <a:pPr algn="l">
              <a:buFont typeface="+mj-lt"/>
              <a:buAutoNum type="arabicPeriod"/>
            </a:pPr>
            <a:r>
              <a:rPr lang="en-US" sz="1200" dirty="0"/>
              <a:t>Food Provider Organization</a:t>
            </a:r>
          </a:p>
          <a:p>
            <a:pPr algn="l">
              <a:buFont typeface="+mj-lt"/>
              <a:buAutoNum type="arabicPeriod"/>
            </a:pPr>
            <a:r>
              <a:rPr lang="en-US" sz="1200" dirty="0"/>
              <a:t>Sanitization Provider Organization</a:t>
            </a:r>
          </a:p>
          <a:p>
            <a:pPr algn="l">
              <a:buFont typeface="+mj-lt"/>
              <a:buAutoNum type="arabicPeriod"/>
            </a:pPr>
            <a:r>
              <a:rPr lang="en-US" sz="1200" dirty="0"/>
              <a:t>Cab Provider Organization</a:t>
            </a:r>
          </a:p>
          <a:p>
            <a:pPr algn="l">
              <a:buFont typeface="+mj-lt"/>
              <a:buAutoNum type="arabicPeriod"/>
            </a:pPr>
            <a:r>
              <a:rPr lang="en-US" sz="1200" dirty="0"/>
              <a:t>Ambulance Provider Organization</a:t>
            </a:r>
            <a:br>
              <a:rPr lang="en-US" dirty="0"/>
            </a:br>
            <a:endParaRPr lang="en-US" dirty="0"/>
          </a:p>
        </p:txBody>
      </p:sp>
      <p:sp>
        <p:nvSpPr>
          <p:cNvPr id="6" name="Google Shape;1356;p23">
            <a:extLst>
              <a:ext uri="{FF2B5EF4-FFF2-40B4-BE49-F238E27FC236}">
                <a16:creationId xmlns:a16="http://schemas.microsoft.com/office/drawing/2014/main" id="{C66E54A8-892C-EB47-BA3F-EBB3E8C8615F}"/>
              </a:ext>
            </a:extLst>
          </p:cNvPr>
          <p:cNvSpPr txBox="1">
            <a:spLocks/>
          </p:cNvSpPr>
          <p:nvPr/>
        </p:nvSpPr>
        <p:spPr>
          <a:xfrm>
            <a:off x="125558" y="3668233"/>
            <a:ext cx="8892884" cy="978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1pPr>
            <a:lvl2pPr marL="914400" marR="0" lvl="1"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2pPr>
            <a:lvl3pPr marL="1371600" marR="0" lvl="2"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3pPr>
            <a:lvl4pPr marL="1828800" marR="0" lvl="3"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4pPr>
            <a:lvl5pPr marL="2286000" marR="0" lvl="4"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5pPr>
            <a:lvl6pPr marL="2743200" marR="0" lvl="5"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6pPr>
            <a:lvl7pPr marL="3200400" marR="0" lvl="6"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7pPr>
            <a:lvl8pPr marL="3657600" marR="0" lvl="7"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8pPr>
            <a:lvl9pPr marL="4114800" marR="0" lvl="8" indent="-304800" algn="ctr" rtl="0">
              <a:lnSpc>
                <a:spcPct val="100000"/>
              </a:lnSpc>
              <a:spcBef>
                <a:spcPts val="0"/>
              </a:spcBef>
              <a:spcAft>
                <a:spcPts val="0"/>
              </a:spcAft>
              <a:buClr>
                <a:srgbClr val="434343"/>
              </a:buClr>
              <a:buSzPts val="1000"/>
              <a:buFont typeface="Quattrocento"/>
              <a:buNone/>
              <a:defRPr sz="1000" b="0" i="0" u="none" strike="noStrike" cap="none">
                <a:solidFill>
                  <a:srgbClr val="434343"/>
                </a:solidFill>
                <a:latin typeface="Quattrocento"/>
                <a:ea typeface="Quattrocento"/>
                <a:cs typeface="Quattrocento"/>
                <a:sym typeface="Quattrocento"/>
              </a:defRPr>
            </a:lvl9pPr>
          </a:lstStyle>
          <a:p>
            <a:pPr algn="l">
              <a:buFont typeface="Wingdings" pitchFamily="2" charset="2"/>
              <a:buChar char="Ø"/>
            </a:pPr>
            <a:endParaRPr lang="en-US" sz="1200" dirty="0"/>
          </a:p>
          <a:p>
            <a:pPr algn="l">
              <a:buFont typeface="Wingdings" pitchFamily="2" charset="2"/>
              <a:buChar char="Ø"/>
            </a:pPr>
            <a:endParaRPr lang="en-US" sz="1200" dirty="0"/>
          </a:p>
          <a:p>
            <a:pPr marL="152400" indent="0" algn="l"/>
            <a:r>
              <a:rPr lang="en-US" sz="1400" b="1" dirty="0"/>
              <a:t>Click to view object diagram –</a:t>
            </a:r>
          </a:p>
          <a:p>
            <a:pPr marL="152400" indent="0" algn="l"/>
            <a:r>
              <a:rPr lang="en-US" sz="1400" dirty="0">
                <a:hlinkClick r:id="rId3"/>
              </a:rPr>
              <a:t>https://</a:t>
            </a:r>
            <a:r>
              <a:rPr lang="en-US" sz="1400" dirty="0" err="1">
                <a:hlinkClick r:id="rId3"/>
              </a:rPr>
              <a:t>app.diagrams.net</a:t>
            </a:r>
            <a:r>
              <a:rPr lang="en-US" sz="1400" dirty="0">
                <a:hlinkClick r:id="rId3"/>
              </a:rPr>
              <a:t>/#G1RUXU6gF-tZGjFevTyJs5FFC5k6vP1HBj </a:t>
            </a:r>
            <a:endParaRPr lang="en-US" sz="1400" dirty="0"/>
          </a:p>
          <a:p>
            <a:pPr algn="l"/>
            <a:br>
              <a:rPr lang="en-US" dirty="0"/>
            </a:br>
            <a:endParaRPr lang="en-US" dirty="0"/>
          </a:p>
        </p:txBody>
      </p:sp>
    </p:spTree>
    <p:extLst>
      <p:ext uri="{BB962C8B-B14F-4D97-AF65-F5344CB8AC3E}">
        <p14:creationId xmlns:p14="http://schemas.microsoft.com/office/powerpoint/2010/main" val="151088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261633"/>
          </a:xfrm>
          <a:prstGeom prst="rect">
            <a:avLst/>
          </a:prstGeom>
        </p:spPr>
        <p:txBody>
          <a:bodyPr spcFirstLastPara="1" wrap="square" lIns="91425" tIns="91425" rIns="91425" bIns="91425" anchor="t" anchorCtr="0">
            <a:noAutofit/>
          </a:bodyPr>
          <a:lstStyle/>
          <a:p>
            <a:pPr algn="l"/>
            <a:br>
              <a:rPr lang="en-US" dirty="0"/>
            </a:br>
            <a:r>
              <a:rPr lang="en-US" sz="1400" dirty="0"/>
              <a:t>RUN THE PROJECT</a:t>
            </a:r>
            <a:endParaRPr sz="1400" dirty="0"/>
          </a:p>
        </p:txBody>
      </p:sp>
      <p:sp>
        <p:nvSpPr>
          <p:cNvPr id="1359" name="Google Shape;1359;p23"/>
          <p:cNvSpPr txBox="1">
            <a:spLocks noGrp="1"/>
          </p:cNvSpPr>
          <p:nvPr>
            <p:ph type="sldNum" idx="12"/>
          </p:nvPr>
        </p:nvSpPr>
        <p:spPr>
          <a:xfrm>
            <a:off x="8208335" y="4547216"/>
            <a:ext cx="520627"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11</a:t>
            </a:fld>
            <a:endParaRPr dirty="0"/>
          </a:p>
        </p:txBody>
      </p:sp>
      <p:sp>
        <p:nvSpPr>
          <p:cNvPr id="1379" name="Google Shape;1379;p23"/>
          <p:cNvSpPr txBox="1">
            <a:spLocks noGrp="1"/>
          </p:cNvSpPr>
          <p:nvPr>
            <p:ph type="title"/>
          </p:nvPr>
        </p:nvSpPr>
        <p:spPr>
          <a:xfrm>
            <a:off x="125558" y="650252"/>
            <a:ext cx="20367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a:t>
            </a:r>
            <a:endParaRPr dirty="0"/>
          </a:p>
        </p:txBody>
      </p:sp>
    </p:spTree>
    <p:extLst>
      <p:ext uri="{BB962C8B-B14F-4D97-AF65-F5344CB8AC3E}">
        <p14:creationId xmlns:p14="http://schemas.microsoft.com/office/powerpoint/2010/main" val="282996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261633"/>
          </a:xfrm>
          <a:prstGeom prst="rect">
            <a:avLst/>
          </a:prstGeom>
        </p:spPr>
        <p:txBody>
          <a:bodyPr spcFirstLastPara="1" wrap="square" lIns="91425" tIns="91425" rIns="91425" bIns="91425" anchor="t" anchorCtr="0">
            <a:noAutofit/>
          </a:bodyPr>
          <a:lstStyle/>
          <a:p>
            <a:pPr algn="just">
              <a:buFont typeface="+mj-lt"/>
              <a:buAutoNum type="arabicPeriod"/>
            </a:pPr>
            <a:r>
              <a:rPr lang="en-US" sz="1200" dirty="0"/>
              <a:t>The system can be further extended to provide trackers to each patient where nurse does not have to visit the patient regularly to capture vital signs. </a:t>
            </a:r>
          </a:p>
          <a:p>
            <a:pPr algn="just">
              <a:buFont typeface="+mj-lt"/>
              <a:buAutoNum type="arabicPeriod"/>
            </a:pPr>
            <a:r>
              <a:rPr lang="en-US" sz="1200" dirty="0"/>
              <a:t>The health tracker will track the vitals of an individual and will give an alert to the nurse if any of the vital sign is abnormal</a:t>
            </a:r>
          </a:p>
          <a:p>
            <a:pPr algn="l"/>
            <a:endParaRPr dirty="0"/>
          </a:p>
        </p:txBody>
      </p:sp>
      <p:sp>
        <p:nvSpPr>
          <p:cNvPr id="1359" name="Google Shape;1359;p23"/>
          <p:cNvSpPr txBox="1">
            <a:spLocks noGrp="1"/>
          </p:cNvSpPr>
          <p:nvPr>
            <p:ph type="sldNum" idx="12"/>
          </p:nvPr>
        </p:nvSpPr>
        <p:spPr>
          <a:xfrm>
            <a:off x="8048847" y="4547216"/>
            <a:ext cx="680115"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12</a:t>
            </a:fld>
            <a:endParaRPr dirty="0"/>
          </a:p>
        </p:txBody>
      </p:sp>
      <p:sp>
        <p:nvSpPr>
          <p:cNvPr id="1379" name="Google Shape;1379;p23"/>
          <p:cNvSpPr txBox="1">
            <a:spLocks noGrp="1"/>
          </p:cNvSpPr>
          <p:nvPr>
            <p:ph type="title"/>
          </p:nvPr>
        </p:nvSpPr>
        <p:spPr>
          <a:xfrm>
            <a:off x="125558" y="650252"/>
            <a:ext cx="20367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FUTURE SCOPE</a:t>
            </a:r>
            <a:endParaRPr dirty="0"/>
          </a:p>
        </p:txBody>
      </p:sp>
    </p:spTree>
    <p:extLst>
      <p:ext uri="{BB962C8B-B14F-4D97-AF65-F5344CB8AC3E}">
        <p14:creationId xmlns:p14="http://schemas.microsoft.com/office/powerpoint/2010/main" val="148294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90"/>
        <p:cNvGrpSpPr/>
        <p:nvPr/>
      </p:nvGrpSpPr>
      <p:grpSpPr>
        <a:xfrm>
          <a:off x="0" y="0"/>
          <a:ext cx="0" cy="0"/>
          <a:chOff x="0" y="0"/>
          <a:chExt cx="0" cy="0"/>
        </a:xfrm>
      </p:grpSpPr>
      <p:sp>
        <p:nvSpPr>
          <p:cNvPr id="1991" name="Google Shape;1991;p41"/>
          <p:cNvSpPr txBox="1">
            <a:spLocks noGrp="1"/>
          </p:cNvSpPr>
          <p:nvPr>
            <p:ph type="sldNum" idx="12"/>
          </p:nvPr>
        </p:nvSpPr>
        <p:spPr>
          <a:xfrm>
            <a:off x="8229600" y="4547216"/>
            <a:ext cx="499362"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13</a:t>
            </a:fld>
            <a:endParaRPr/>
          </a:p>
        </p:txBody>
      </p:sp>
      <p:sp>
        <p:nvSpPr>
          <p:cNvPr id="1992" name="Google Shape;1992;p41"/>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6"/>
        <p:cNvGrpSpPr/>
        <p:nvPr/>
      </p:nvGrpSpPr>
      <p:grpSpPr>
        <a:xfrm>
          <a:off x="0" y="0"/>
          <a:ext cx="0" cy="0"/>
          <a:chOff x="0" y="0"/>
          <a:chExt cx="0" cy="0"/>
        </a:xfrm>
      </p:grpSpPr>
      <p:sp>
        <p:nvSpPr>
          <p:cNvPr id="1327" name="Google Shape;1327;p21"/>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 OF CONTENTS</a:t>
            </a:r>
            <a:endParaRPr/>
          </a:p>
        </p:txBody>
      </p:sp>
      <p:sp>
        <p:nvSpPr>
          <p:cNvPr id="1328" name="Google Shape;1328;p2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2</a:t>
            </a:fld>
            <a:endParaRPr/>
          </a:p>
        </p:txBody>
      </p:sp>
      <p:sp>
        <p:nvSpPr>
          <p:cNvPr id="1329" name="Google Shape;1329;p21"/>
          <p:cNvSpPr txBox="1">
            <a:spLocks noGrp="1"/>
          </p:cNvSpPr>
          <p:nvPr>
            <p:ph type="title"/>
          </p:nvPr>
        </p:nvSpPr>
        <p:spPr>
          <a:xfrm flipH="1">
            <a:off x="3949748"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01</a:t>
            </a:r>
            <a:endParaRPr dirty="0"/>
          </a:p>
        </p:txBody>
      </p:sp>
      <p:sp>
        <p:nvSpPr>
          <p:cNvPr id="1330" name="Google Shape;1330;p21"/>
          <p:cNvSpPr txBox="1">
            <a:spLocks noGrp="1"/>
          </p:cNvSpPr>
          <p:nvPr>
            <p:ph type="title" idx="2"/>
          </p:nvPr>
        </p:nvSpPr>
        <p:spPr>
          <a:xfrm flipH="1">
            <a:off x="6244989"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331" name="Google Shape;1331;p21"/>
          <p:cNvSpPr txBox="1">
            <a:spLocks noGrp="1"/>
          </p:cNvSpPr>
          <p:nvPr>
            <p:ph type="title" idx="3"/>
          </p:nvPr>
        </p:nvSpPr>
        <p:spPr>
          <a:xfrm flipH="1">
            <a:off x="6244989" y="1988794"/>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05</a:t>
            </a:r>
            <a:endParaRPr dirty="0"/>
          </a:p>
        </p:txBody>
      </p:sp>
      <p:sp>
        <p:nvSpPr>
          <p:cNvPr id="1332" name="Google Shape;1332;p21"/>
          <p:cNvSpPr txBox="1">
            <a:spLocks noGrp="1"/>
          </p:cNvSpPr>
          <p:nvPr>
            <p:ph type="title" idx="4"/>
          </p:nvPr>
        </p:nvSpPr>
        <p:spPr>
          <a:xfrm flipH="1">
            <a:off x="3945732"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1333" name="Google Shape;1333;p21"/>
          <p:cNvSpPr txBox="1">
            <a:spLocks noGrp="1"/>
          </p:cNvSpPr>
          <p:nvPr>
            <p:ph type="title" idx="5"/>
          </p:nvPr>
        </p:nvSpPr>
        <p:spPr>
          <a:xfrm flipH="1">
            <a:off x="3959137" y="3355518"/>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03</a:t>
            </a:r>
            <a:endParaRPr dirty="0"/>
          </a:p>
        </p:txBody>
      </p:sp>
      <p:sp>
        <p:nvSpPr>
          <p:cNvPr id="1334" name="Google Shape;1334;p21"/>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Introduction</a:t>
            </a:r>
            <a:endParaRPr dirty="0"/>
          </a:p>
        </p:txBody>
      </p:sp>
      <p:sp>
        <p:nvSpPr>
          <p:cNvPr id="1337" name="Google Shape;1337;p21"/>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Problem Statement</a:t>
            </a:r>
            <a:endParaRPr dirty="0"/>
          </a:p>
        </p:txBody>
      </p:sp>
      <p:sp>
        <p:nvSpPr>
          <p:cNvPr id="1339" name="Google Shape;1339;p21"/>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Object Diagram and Demo</a:t>
            </a:r>
            <a:endParaRPr dirty="0"/>
          </a:p>
        </p:txBody>
      </p:sp>
      <p:sp>
        <p:nvSpPr>
          <p:cNvPr id="1340" name="Google Shape;1340;p21"/>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Flow Diagram</a:t>
            </a:r>
            <a:endParaRPr dirty="0"/>
          </a:p>
        </p:txBody>
      </p:sp>
      <p:sp>
        <p:nvSpPr>
          <p:cNvPr id="1342" name="Google Shape;1342;p21"/>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Problem Solution</a:t>
            </a:r>
            <a:endParaRPr dirty="0"/>
          </a:p>
        </p:txBody>
      </p:sp>
      <p:sp>
        <p:nvSpPr>
          <p:cNvPr id="19" name="Google Shape;1331;p21">
            <a:extLst>
              <a:ext uri="{FF2B5EF4-FFF2-40B4-BE49-F238E27FC236}">
                <a16:creationId xmlns:a16="http://schemas.microsoft.com/office/drawing/2014/main" id="{5BD9B432-F3A5-DE46-B2BE-6BEF129EE8C9}"/>
              </a:ext>
            </a:extLst>
          </p:cNvPr>
          <p:cNvSpPr txBox="1">
            <a:spLocks/>
          </p:cNvSpPr>
          <p:nvPr/>
        </p:nvSpPr>
        <p:spPr>
          <a:xfrm flipH="1">
            <a:off x="6244989" y="3375300"/>
            <a:ext cx="1535700" cy="53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787F"/>
              </a:buClr>
              <a:buSzPts val="6000"/>
              <a:buFont typeface="Saira Condensed"/>
              <a:buNone/>
              <a:defRPr sz="6000" b="0" i="0" u="none" strike="noStrike" cap="none">
                <a:solidFill>
                  <a:srgbClr val="FF787F"/>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rgbClr val="FF787F"/>
              </a:buClr>
              <a:buSzPts val="6000"/>
              <a:buFont typeface="Fira Sans Extra Condensed"/>
              <a:buNone/>
              <a:defRPr sz="6000" b="0" i="0" u="none" strike="noStrike" cap="none">
                <a:solidFill>
                  <a:srgbClr val="FF787F"/>
                </a:solidFill>
                <a:latin typeface="Fira Sans Extra Condensed"/>
                <a:ea typeface="Fira Sans Extra Condensed"/>
                <a:cs typeface="Fira Sans Extra Condensed"/>
                <a:sym typeface="Fira Sans Extra Condensed"/>
              </a:defRPr>
            </a:lvl9pPr>
          </a:lstStyle>
          <a:p>
            <a:r>
              <a:rPr lang="es" dirty="0"/>
              <a:t>06</a:t>
            </a:r>
          </a:p>
        </p:txBody>
      </p:sp>
      <p:sp>
        <p:nvSpPr>
          <p:cNvPr id="20" name="Google Shape;1339;p21">
            <a:extLst>
              <a:ext uri="{FF2B5EF4-FFF2-40B4-BE49-F238E27FC236}">
                <a16:creationId xmlns:a16="http://schemas.microsoft.com/office/drawing/2014/main" id="{2DEE340F-1764-4B4A-BC0F-FD7C4CA5C4E0}"/>
              </a:ext>
            </a:extLst>
          </p:cNvPr>
          <p:cNvSpPr txBox="1">
            <a:spLocks/>
          </p:cNvSpPr>
          <p:nvPr/>
        </p:nvSpPr>
        <p:spPr>
          <a:xfrm>
            <a:off x="6289273" y="3926955"/>
            <a:ext cx="2742300" cy="34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1pPr>
            <a:lvl2pPr marL="914400" marR="0" lvl="1"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2pPr>
            <a:lvl3pPr marL="1371600" marR="0" lvl="2"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3pPr>
            <a:lvl4pPr marL="1828800" marR="0" lvl="3"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4pPr>
            <a:lvl5pPr marL="2286000" marR="0" lvl="4"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5pPr>
            <a:lvl6pPr marL="2743200" marR="0" lvl="5"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6pPr>
            <a:lvl7pPr marL="3200400" marR="0" lvl="6"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7pPr>
            <a:lvl8pPr marL="3657600" marR="0" lvl="7"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8pPr>
            <a:lvl9pPr marL="4114800" marR="0" lvl="8" indent="-304800" algn="l" rtl="0">
              <a:lnSpc>
                <a:spcPct val="100000"/>
              </a:lnSpc>
              <a:spcBef>
                <a:spcPts val="1600"/>
              </a:spcBef>
              <a:spcAft>
                <a:spcPts val="160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9pPr>
          </a:lstStyle>
          <a:p>
            <a:pPr marL="0" indent="0">
              <a:spcAft>
                <a:spcPts val="1600"/>
              </a:spcAft>
            </a:pPr>
            <a:r>
              <a:rPr lang="en-US" dirty="0"/>
              <a:t>Future Scope</a:t>
            </a:r>
          </a:p>
        </p:txBody>
      </p:sp>
      <p:sp>
        <p:nvSpPr>
          <p:cNvPr id="21" name="Google Shape;1341;p21">
            <a:extLst>
              <a:ext uri="{FF2B5EF4-FFF2-40B4-BE49-F238E27FC236}">
                <a16:creationId xmlns:a16="http://schemas.microsoft.com/office/drawing/2014/main" id="{94173961-AFBB-7245-95F5-A390259400AD}"/>
              </a:ext>
            </a:extLst>
          </p:cNvPr>
          <p:cNvSpPr txBox="1">
            <a:spLocks/>
          </p:cNvSpPr>
          <p:nvPr/>
        </p:nvSpPr>
        <p:spPr>
          <a:xfrm>
            <a:off x="6289278" y="4236427"/>
            <a:ext cx="2067600"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1pPr>
            <a:lvl2pPr marL="914400" marR="0" lvl="1"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2pPr>
            <a:lvl3pPr marL="1371600" marR="0" lvl="2"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3pPr>
            <a:lvl4pPr marL="1828800" marR="0" lvl="3"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4pPr>
            <a:lvl5pPr marL="2286000" marR="0" lvl="4"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5pPr>
            <a:lvl6pPr marL="2743200" marR="0" lvl="5"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6pPr>
            <a:lvl7pPr marL="3200400" marR="0" lvl="6"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7pPr>
            <a:lvl8pPr marL="3657600" marR="0" lvl="7" indent="-304800" algn="l" rtl="0">
              <a:lnSpc>
                <a:spcPct val="100000"/>
              </a:lnSpc>
              <a:spcBef>
                <a:spcPts val="1600"/>
              </a:spcBef>
              <a:spcAft>
                <a:spcPts val="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8pPr>
            <a:lvl9pPr marL="4114800" marR="0" lvl="8" indent="-304800" algn="l" rtl="0">
              <a:lnSpc>
                <a:spcPct val="100000"/>
              </a:lnSpc>
              <a:spcBef>
                <a:spcPts val="1600"/>
              </a:spcBef>
              <a:spcAft>
                <a:spcPts val="1600"/>
              </a:spcAft>
              <a:buClr>
                <a:srgbClr val="434343"/>
              </a:buClr>
              <a:buSzPts val="1200"/>
              <a:buFont typeface="Quattrocento"/>
              <a:buNone/>
              <a:defRPr sz="1000" b="0" i="0" u="none" strike="noStrike" cap="none">
                <a:solidFill>
                  <a:srgbClr val="434343"/>
                </a:solidFill>
                <a:latin typeface="Quattrocento"/>
                <a:ea typeface="Quattrocento"/>
                <a:cs typeface="Quattrocento"/>
                <a:sym typeface="Quattrocento"/>
              </a:defRPr>
            </a:lvl9pPr>
          </a:lstStyle>
          <a:p>
            <a:pPr marL="0" indent="0">
              <a:spcAft>
                <a:spcPts val="1600"/>
              </a:spcAft>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47"/>
        <p:cNvGrpSpPr/>
        <p:nvPr/>
      </p:nvGrpSpPr>
      <p:grpSpPr>
        <a:xfrm>
          <a:off x="0" y="0"/>
          <a:ext cx="0" cy="0"/>
          <a:chOff x="0" y="0"/>
          <a:chExt cx="0" cy="0"/>
        </a:xfrm>
      </p:grpSpPr>
      <p:sp>
        <p:nvSpPr>
          <p:cNvPr id="1348" name="Google Shape;1348;p22"/>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Digicare System</a:t>
            </a:r>
            <a:endParaRPr sz="2800" dirty="0"/>
          </a:p>
        </p:txBody>
      </p:sp>
      <p:sp>
        <p:nvSpPr>
          <p:cNvPr id="1349" name="Google Shape;1349;p22"/>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p>
            <a:pPr marL="0" lvl="0" indent="0"/>
            <a:r>
              <a:rPr lang="en-US" sz="1200" dirty="0"/>
              <a:t>DigiCare system will assist user in consulting a doctor online and get all the required services such as food, medicine delivery, sanitization, transportation through the system  without even getting out of their home thus helping an individual to recover quickly without spreading infection</a:t>
            </a:r>
            <a:endParaRPr sz="1200" dirty="0"/>
          </a:p>
        </p:txBody>
      </p:sp>
      <p:sp>
        <p:nvSpPr>
          <p:cNvPr id="1350" name="Google Shape;1350;p2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3</a:t>
            </a:fld>
            <a:endParaRPr/>
          </a:p>
        </p:txBody>
      </p:sp>
      <p:sp>
        <p:nvSpPr>
          <p:cNvPr id="1351" name="Google Shape;1351;p22"/>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560013"/>
          </a:xfrm>
          <a:prstGeom prst="rect">
            <a:avLst/>
          </a:prstGeom>
        </p:spPr>
        <p:txBody>
          <a:bodyPr spcFirstLastPara="1" wrap="square" lIns="91425" tIns="91425" rIns="91425" bIns="91425" anchor="t" anchorCtr="0">
            <a:noAutofit/>
          </a:bodyPr>
          <a:lstStyle/>
          <a:p>
            <a:pPr algn="l">
              <a:buFont typeface="Wingdings" pitchFamily="2" charset="2"/>
              <a:buChar char="Ø"/>
            </a:pPr>
            <a:endParaRPr lang="en-US" sz="1200" dirty="0"/>
          </a:p>
          <a:p>
            <a:pPr algn="l">
              <a:buFont typeface="Wingdings" pitchFamily="2" charset="2"/>
              <a:buChar char="Ø"/>
            </a:pPr>
            <a:endParaRPr lang="en-US" sz="1400" dirty="0"/>
          </a:p>
          <a:p>
            <a:pPr algn="l">
              <a:buFont typeface="Wingdings" pitchFamily="2" charset="2"/>
              <a:buChar char="Ø"/>
            </a:pPr>
            <a:r>
              <a:rPr lang="en-US" sz="1400" dirty="0"/>
              <a:t>According to recent news about 74% of the population in MA  getting infected by delta variant are fully vaccinated with every fourth person getting admitted to the hospital.</a:t>
            </a:r>
          </a:p>
          <a:p>
            <a:pPr algn="l">
              <a:buFont typeface="Wingdings" pitchFamily="2" charset="2"/>
              <a:buChar char="Ø"/>
            </a:pPr>
            <a:endParaRPr lang="en-US" sz="1400" dirty="0"/>
          </a:p>
          <a:p>
            <a:pPr algn="l">
              <a:buFont typeface="Wingdings" pitchFamily="2" charset="2"/>
              <a:buChar char="Ø"/>
            </a:pPr>
            <a:r>
              <a:rPr lang="en-US" sz="1400" dirty="0"/>
              <a:t>Covid-19 resulted in massive disruptions in healthcare where people were and are scared of visiting a doctor because of the fear of getting infected.</a:t>
            </a:r>
          </a:p>
          <a:p>
            <a:pPr algn="l">
              <a:buFont typeface="Wingdings" pitchFamily="2" charset="2"/>
              <a:buChar char="Ø"/>
            </a:pPr>
            <a:endParaRPr lang="en-US" sz="1400" dirty="0"/>
          </a:p>
          <a:p>
            <a:pPr algn="l">
              <a:buFont typeface="Wingdings" pitchFamily="2" charset="2"/>
              <a:buChar char="Ø"/>
            </a:pPr>
            <a:r>
              <a:rPr lang="en-US" sz="1400" dirty="0"/>
              <a:t>All professionals switched to work remotely due to this pandemic. Doctors and nurses have been heroes to us, but it is high time to understand and care about their health as well. </a:t>
            </a:r>
          </a:p>
          <a:p>
            <a:pPr algn="l">
              <a:buFont typeface="Wingdings" pitchFamily="2" charset="2"/>
              <a:buChar char="Ø"/>
            </a:pPr>
            <a:endParaRPr lang="en-US" sz="1400" dirty="0"/>
          </a:p>
          <a:p>
            <a:pPr algn="l">
              <a:buFont typeface="Wingdings" pitchFamily="2" charset="2"/>
              <a:buChar char="Ø"/>
            </a:pPr>
            <a:r>
              <a:rPr lang="en-US" sz="1400" dirty="0"/>
              <a:t>It is extremely important to provide services for covid 19 while continuing essential services for non-COVID-19 illnesses.</a:t>
            </a:r>
          </a:p>
          <a:p>
            <a:pPr marL="152400" indent="0" algn="l"/>
            <a:endParaRPr lang="en-US" sz="1400" dirty="0"/>
          </a:p>
          <a:p>
            <a:pPr algn="l">
              <a:buFont typeface="Wingdings" pitchFamily="2" charset="2"/>
              <a:buChar char="Ø"/>
            </a:pPr>
            <a:r>
              <a:rPr lang="en-US" sz="1400" dirty="0"/>
              <a:t>To rapidly meet the changes of this pandemic, it is essential to replace physical/in-person patient-physician interaction with digital interface to connect all the doctors and nurses from hospitals through a portal.</a:t>
            </a:r>
          </a:p>
          <a:p>
            <a:pPr algn="l"/>
            <a:br>
              <a:rPr lang="en-US" dirty="0"/>
            </a:br>
            <a:endParaRPr dirty="0"/>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4</a:t>
            </a:fld>
            <a:endParaRPr/>
          </a:p>
        </p:txBody>
      </p:sp>
      <p:sp>
        <p:nvSpPr>
          <p:cNvPr id="1379" name="Google Shape;1379;p23"/>
          <p:cNvSpPr txBox="1">
            <a:spLocks noGrp="1"/>
          </p:cNvSpPr>
          <p:nvPr>
            <p:ph type="title"/>
          </p:nvPr>
        </p:nvSpPr>
        <p:spPr>
          <a:xfrm>
            <a:off x="-14054" y="606600"/>
            <a:ext cx="2781108"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400" dirty="0"/>
              <a:t>Problem Statement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54"/>
        <p:cNvGrpSpPr/>
        <p:nvPr/>
      </p:nvGrpSpPr>
      <p:grpSpPr>
        <a:xfrm>
          <a:off x="0" y="0"/>
          <a:ext cx="0" cy="0"/>
          <a:chOff x="0" y="0"/>
          <a:chExt cx="0" cy="0"/>
        </a:xfrm>
      </p:grpSpPr>
      <p:sp>
        <p:nvSpPr>
          <p:cNvPr id="1555" name="Google Shape;1555;p30"/>
          <p:cNvSpPr txBox="1">
            <a:spLocks noGrp="1"/>
          </p:cNvSpPr>
          <p:nvPr>
            <p:ph type="title"/>
          </p:nvPr>
        </p:nvSpPr>
        <p:spPr>
          <a:xfrm>
            <a:off x="-108642" y="289711"/>
            <a:ext cx="2827988" cy="60728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400" dirty="0"/>
              <a:t>Problem Solution</a:t>
            </a:r>
            <a:endParaRPr sz="2400" dirty="0"/>
          </a:p>
        </p:txBody>
      </p:sp>
      <p:sp>
        <p:nvSpPr>
          <p:cNvPr id="1559" name="Google Shape;1559;p30"/>
          <p:cNvSpPr txBox="1">
            <a:spLocks noGrp="1"/>
          </p:cNvSpPr>
          <p:nvPr>
            <p:ph type="subTitle" idx="4"/>
          </p:nvPr>
        </p:nvSpPr>
        <p:spPr>
          <a:xfrm>
            <a:off x="162962" y="1372385"/>
            <a:ext cx="7351413" cy="3208667"/>
          </a:xfrm>
          <a:prstGeom prst="rect">
            <a:avLst/>
          </a:prstGeom>
        </p:spPr>
        <p:txBody>
          <a:bodyPr spcFirstLastPara="1" wrap="square" lIns="91425" tIns="91425" rIns="91425" bIns="91425" anchor="t" anchorCtr="0">
            <a:noAutofit/>
          </a:bodyPr>
          <a:lstStyle/>
          <a:p>
            <a:r>
              <a:rPr lang="en-US" sz="1400" b="1" dirty="0"/>
              <a:t>GO DIGITAL  - </a:t>
            </a:r>
            <a:r>
              <a:rPr lang="en-US" sz="1400" dirty="0"/>
              <a:t>Digital system can improve health care by increasing access to healthcare services for individuals. This </a:t>
            </a:r>
            <a:r>
              <a:rPr lang="en-US" sz="1400" dirty="0" err="1"/>
              <a:t>digicare</a:t>
            </a:r>
            <a:r>
              <a:rPr lang="en-US" sz="1400" dirty="0"/>
              <a:t> system will help an individual to maintain their health without visiting a hospital until unless it is a severe case. This health-care system will help a registered user in :</a:t>
            </a:r>
          </a:p>
          <a:p>
            <a:endParaRPr lang="en-US" sz="1400" dirty="0"/>
          </a:p>
          <a:p>
            <a:pPr fontAlgn="base">
              <a:buFont typeface="Wingdings" pitchFamily="2" charset="2"/>
              <a:buChar char="Ø"/>
            </a:pPr>
            <a:r>
              <a:rPr lang="en-US" sz="1400" dirty="0"/>
              <a:t>Booking an appointment </a:t>
            </a:r>
          </a:p>
          <a:p>
            <a:pPr fontAlgn="base">
              <a:buFont typeface="Wingdings" pitchFamily="2" charset="2"/>
              <a:buChar char="Ø"/>
            </a:pPr>
            <a:r>
              <a:rPr lang="en-US" sz="1400" dirty="0"/>
              <a:t>Getting tests done</a:t>
            </a:r>
          </a:p>
          <a:p>
            <a:pPr fontAlgn="base">
              <a:buFont typeface="Wingdings" pitchFamily="2" charset="2"/>
              <a:buChar char="Ø"/>
            </a:pPr>
            <a:r>
              <a:rPr lang="en-US" sz="1400" dirty="0"/>
              <a:t>Providing regular nurse visits to home quarantined patients</a:t>
            </a:r>
          </a:p>
          <a:p>
            <a:pPr fontAlgn="base">
              <a:buFont typeface="Wingdings" pitchFamily="2" charset="2"/>
              <a:buChar char="Ø"/>
            </a:pPr>
            <a:r>
              <a:rPr lang="en-US" sz="1400" dirty="0"/>
              <a:t>Providing food services </a:t>
            </a:r>
          </a:p>
          <a:p>
            <a:pPr fontAlgn="base">
              <a:buFont typeface="Wingdings" pitchFamily="2" charset="2"/>
              <a:buChar char="Ø"/>
            </a:pPr>
            <a:r>
              <a:rPr lang="en-US" sz="1400" dirty="0"/>
              <a:t>Providing sanitization services </a:t>
            </a:r>
          </a:p>
          <a:p>
            <a:pPr fontAlgn="base">
              <a:buFont typeface="Wingdings" pitchFamily="2" charset="2"/>
              <a:buChar char="Ø"/>
            </a:pPr>
            <a:r>
              <a:rPr lang="en-US" sz="1400" dirty="0"/>
              <a:t>Providing transport facilities</a:t>
            </a:r>
          </a:p>
          <a:p>
            <a:pPr fontAlgn="base">
              <a:buFont typeface="Wingdings" pitchFamily="2" charset="2"/>
              <a:buChar char="Ø"/>
            </a:pPr>
            <a:r>
              <a:rPr lang="en-US" sz="1400" dirty="0"/>
              <a:t>Keeping a track of beds available in the hospital</a:t>
            </a:r>
          </a:p>
          <a:p>
            <a:pPr fontAlgn="base">
              <a:buFont typeface="Wingdings" pitchFamily="2" charset="2"/>
              <a:buChar char="Ø"/>
            </a:pPr>
            <a:r>
              <a:rPr lang="en-US" sz="1400" dirty="0"/>
              <a:t>Providing medicines at doorstep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261633"/>
          </a:xfrm>
          <a:prstGeom prst="rect">
            <a:avLst/>
          </a:prstGeom>
        </p:spPr>
        <p:txBody>
          <a:bodyPr spcFirstLastPara="1" wrap="square" lIns="91425" tIns="91425" rIns="91425" bIns="91425" anchor="t" anchorCtr="0">
            <a:noAutofit/>
          </a:bodyPr>
          <a:lstStyle/>
          <a:p>
            <a:pPr algn="l"/>
            <a:r>
              <a:rPr lang="en-US" sz="1600" dirty="0"/>
              <a:t>                             </a:t>
            </a:r>
            <a:endParaRPr lang="en-US" sz="1600" dirty="0">
              <a:solidFill>
                <a:schemeClr val="accent5"/>
              </a:solidFill>
            </a:endParaRPr>
          </a:p>
          <a:p>
            <a:pPr algn="l"/>
            <a:endParaRPr sz="1600" dirty="0">
              <a:solidFill>
                <a:schemeClr val="accent5"/>
              </a:solidFill>
            </a:endParaRPr>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6</a:t>
            </a:fld>
            <a:endParaRPr/>
          </a:p>
        </p:txBody>
      </p:sp>
      <p:sp>
        <p:nvSpPr>
          <p:cNvPr id="1379" name="Google Shape;1379;p23"/>
          <p:cNvSpPr txBox="1">
            <a:spLocks noGrp="1"/>
          </p:cNvSpPr>
          <p:nvPr>
            <p:ph type="title"/>
          </p:nvPr>
        </p:nvSpPr>
        <p:spPr>
          <a:xfrm>
            <a:off x="125558" y="650252"/>
            <a:ext cx="20367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 DIAGRAM</a:t>
            </a:r>
            <a:endParaRPr dirty="0"/>
          </a:p>
        </p:txBody>
      </p:sp>
      <p:pic>
        <p:nvPicPr>
          <p:cNvPr id="3" name="Picture 2" descr="Diagram&#10;&#10;Description automatically generated">
            <a:extLst>
              <a:ext uri="{FF2B5EF4-FFF2-40B4-BE49-F238E27FC236}">
                <a16:creationId xmlns:a16="http://schemas.microsoft.com/office/drawing/2014/main" id="{3496F104-1E8E-044F-B1A2-0B05B1068D29}"/>
              </a:ext>
            </a:extLst>
          </p:cNvPr>
          <p:cNvPicPr>
            <a:picLocks noChangeAspect="1"/>
          </p:cNvPicPr>
          <p:nvPr/>
        </p:nvPicPr>
        <p:blipFill>
          <a:blip r:embed="rId3"/>
          <a:stretch>
            <a:fillRect/>
          </a:stretch>
        </p:blipFill>
        <p:spPr>
          <a:xfrm>
            <a:off x="1681685" y="1035652"/>
            <a:ext cx="6015178" cy="3708364"/>
          </a:xfrm>
          <a:prstGeom prst="rect">
            <a:avLst/>
          </a:prstGeom>
        </p:spPr>
      </p:pic>
    </p:spTree>
    <p:extLst>
      <p:ext uri="{BB962C8B-B14F-4D97-AF65-F5344CB8AC3E}">
        <p14:creationId xmlns:p14="http://schemas.microsoft.com/office/powerpoint/2010/main" val="409082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406833"/>
          </a:xfrm>
          <a:prstGeom prst="rect">
            <a:avLst/>
          </a:prstGeom>
        </p:spPr>
        <p:txBody>
          <a:bodyPr spcFirstLastPara="1" wrap="square" lIns="91425" tIns="91425" rIns="91425" bIns="91425" anchor="t" anchorCtr="0">
            <a:noAutofit/>
          </a:bodyPr>
          <a:lstStyle/>
          <a:p>
            <a:pPr algn="l"/>
            <a:br>
              <a:rPr lang="en-US" dirty="0"/>
            </a:br>
            <a:endParaRPr sz="1600" dirty="0">
              <a:solidFill>
                <a:schemeClr val="accent5"/>
              </a:solidFill>
            </a:endParaRPr>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7</a:t>
            </a:fld>
            <a:endParaRPr/>
          </a:p>
        </p:txBody>
      </p:sp>
      <p:sp>
        <p:nvSpPr>
          <p:cNvPr id="1379" name="Google Shape;1379;p23"/>
          <p:cNvSpPr txBox="1">
            <a:spLocks noGrp="1"/>
          </p:cNvSpPr>
          <p:nvPr>
            <p:ph type="title"/>
          </p:nvPr>
        </p:nvSpPr>
        <p:spPr>
          <a:xfrm>
            <a:off x="125558" y="650252"/>
            <a:ext cx="20367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 DIAGRAM</a:t>
            </a:r>
            <a:endParaRPr dirty="0"/>
          </a:p>
        </p:txBody>
      </p:sp>
      <p:pic>
        <p:nvPicPr>
          <p:cNvPr id="3" name="Picture 2" descr="Diagram&#10;&#10;Description automatically generated">
            <a:extLst>
              <a:ext uri="{FF2B5EF4-FFF2-40B4-BE49-F238E27FC236}">
                <a16:creationId xmlns:a16="http://schemas.microsoft.com/office/drawing/2014/main" id="{B39D44E6-7B91-A44B-B3E1-E4F74B019068}"/>
              </a:ext>
            </a:extLst>
          </p:cNvPr>
          <p:cNvPicPr>
            <a:picLocks noChangeAspect="1"/>
          </p:cNvPicPr>
          <p:nvPr/>
        </p:nvPicPr>
        <p:blipFill>
          <a:blip r:embed="rId3"/>
          <a:stretch>
            <a:fillRect/>
          </a:stretch>
        </p:blipFill>
        <p:spPr>
          <a:xfrm>
            <a:off x="1486894" y="955598"/>
            <a:ext cx="5947576" cy="3775428"/>
          </a:xfrm>
          <a:prstGeom prst="rect">
            <a:avLst/>
          </a:prstGeom>
        </p:spPr>
      </p:pic>
    </p:spTree>
    <p:extLst>
      <p:ext uri="{BB962C8B-B14F-4D97-AF65-F5344CB8AC3E}">
        <p14:creationId xmlns:p14="http://schemas.microsoft.com/office/powerpoint/2010/main" val="29434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406833"/>
          </a:xfrm>
          <a:prstGeom prst="rect">
            <a:avLst/>
          </a:prstGeom>
        </p:spPr>
        <p:txBody>
          <a:bodyPr spcFirstLastPara="1" wrap="square" lIns="91425" tIns="91425" rIns="91425" bIns="91425" anchor="t" anchorCtr="0">
            <a:noAutofit/>
          </a:bodyPr>
          <a:lstStyle/>
          <a:p>
            <a:pPr algn="l"/>
            <a:br>
              <a:rPr lang="en-US" dirty="0"/>
            </a:br>
            <a:endParaRPr sz="1600" dirty="0">
              <a:solidFill>
                <a:schemeClr val="accent5"/>
              </a:solidFill>
            </a:endParaRPr>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8</a:t>
            </a:fld>
            <a:endParaRPr/>
          </a:p>
        </p:txBody>
      </p:sp>
      <p:sp>
        <p:nvSpPr>
          <p:cNvPr id="1379" name="Google Shape;1379;p23"/>
          <p:cNvSpPr txBox="1">
            <a:spLocks noGrp="1"/>
          </p:cNvSpPr>
          <p:nvPr>
            <p:ph type="title"/>
          </p:nvPr>
        </p:nvSpPr>
        <p:spPr>
          <a:xfrm>
            <a:off x="125558" y="650252"/>
            <a:ext cx="20367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 DIAGRAM</a:t>
            </a:r>
            <a:endParaRPr dirty="0"/>
          </a:p>
        </p:txBody>
      </p:sp>
      <p:pic>
        <p:nvPicPr>
          <p:cNvPr id="6" name="Picture 5" descr="Diagram&#10;&#10;Description automatically generated">
            <a:extLst>
              <a:ext uri="{FF2B5EF4-FFF2-40B4-BE49-F238E27FC236}">
                <a16:creationId xmlns:a16="http://schemas.microsoft.com/office/drawing/2014/main" id="{6BF54ABC-4E52-174D-8805-9D9803C8CBBB}"/>
              </a:ext>
            </a:extLst>
          </p:cNvPr>
          <p:cNvPicPr>
            <a:picLocks noChangeAspect="1"/>
          </p:cNvPicPr>
          <p:nvPr/>
        </p:nvPicPr>
        <p:blipFill>
          <a:blip r:embed="rId3"/>
          <a:stretch>
            <a:fillRect/>
          </a:stretch>
        </p:blipFill>
        <p:spPr>
          <a:xfrm>
            <a:off x="1692226" y="940652"/>
            <a:ext cx="5759547" cy="4000164"/>
          </a:xfrm>
          <a:prstGeom prst="rect">
            <a:avLst/>
          </a:prstGeom>
        </p:spPr>
      </p:pic>
    </p:spTree>
    <p:extLst>
      <p:ext uri="{BB962C8B-B14F-4D97-AF65-F5344CB8AC3E}">
        <p14:creationId xmlns:p14="http://schemas.microsoft.com/office/powerpoint/2010/main" val="157239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25558" y="1086415"/>
            <a:ext cx="8955068" cy="3628708"/>
          </a:xfrm>
          <a:prstGeom prst="rect">
            <a:avLst/>
          </a:prstGeom>
        </p:spPr>
        <p:txBody>
          <a:bodyPr spcFirstLastPara="1" wrap="square" lIns="91425" tIns="91425" rIns="91425" bIns="91425" anchor="t" anchorCtr="0">
            <a:noAutofit/>
          </a:bodyPr>
          <a:lstStyle/>
          <a:p>
            <a:pPr algn="l"/>
            <a:br>
              <a:rPr lang="en-US" dirty="0"/>
            </a:br>
            <a:endParaRPr lang="en-US"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r>
              <a:rPr lang="en-US" sz="1600" b="1" dirty="0"/>
              <a:t>Click to view flow diagram(in Draw.io) : </a:t>
            </a:r>
          </a:p>
          <a:p>
            <a:pPr algn="l"/>
            <a:r>
              <a:rPr lang="en-US" sz="1600" dirty="0">
                <a:hlinkClick r:id="rId3"/>
              </a:rPr>
              <a:t>https://app.diagrams.net/#G1QG0XbT2cMOz-Gx26nH1skZ3zCktGRY4_</a:t>
            </a:r>
            <a:endParaRPr sz="1600" dirty="0">
              <a:solidFill>
                <a:schemeClr val="accent5"/>
              </a:solidFill>
            </a:endParaRPr>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9</a:t>
            </a:fld>
            <a:endParaRPr/>
          </a:p>
        </p:txBody>
      </p:sp>
      <p:sp>
        <p:nvSpPr>
          <p:cNvPr id="1379" name="Google Shape;1379;p23"/>
          <p:cNvSpPr txBox="1">
            <a:spLocks noGrp="1"/>
          </p:cNvSpPr>
          <p:nvPr>
            <p:ph type="title"/>
          </p:nvPr>
        </p:nvSpPr>
        <p:spPr>
          <a:xfrm>
            <a:off x="125558" y="650252"/>
            <a:ext cx="2036700" cy="29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 DIAGRAM</a:t>
            </a:r>
            <a:endParaRPr dirty="0"/>
          </a:p>
        </p:txBody>
      </p:sp>
      <p:pic>
        <p:nvPicPr>
          <p:cNvPr id="3" name="Picture 2" descr="Diagram&#10;&#10;Description automatically generated">
            <a:extLst>
              <a:ext uri="{FF2B5EF4-FFF2-40B4-BE49-F238E27FC236}">
                <a16:creationId xmlns:a16="http://schemas.microsoft.com/office/drawing/2014/main" id="{93EA3BC5-848D-674C-BACF-1D2AAA1AA253}"/>
              </a:ext>
            </a:extLst>
          </p:cNvPr>
          <p:cNvPicPr>
            <a:picLocks noChangeAspect="1"/>
          </p:cNvPicPr>
          <p:nvPr/>
        </p:nvPicPr>
        <p:blipFill>
          <a:blip r:embed="rId4"/>
          <a:stretch>
            <a:fillRect/>
          </a:stretch>
        </p:blipFill>
        <p:spPr>
          <a:xfrm>
            <a:off x="1277109" y="1308801"/>
            <a:ext cx="6169353" cy="2481332"/>
          </a:xfrm>
          <a:prstGeom prst="rect">
            <a:avLst/>
          </a:prstGeom>
        </p:spPr>
      </p:pic>
    </p:spTree>
    <p:extLst>
      <p:ext uri="{BB962C8B-B14F-4D97-AF65-F5344CB8AC3E}">
        <p14:creationId xmlns:p14="http://schemas.microsoft.com/office/powerpoint/2010/main" val="663370858"/>
      </p:ext>
    </p:extLst>
  </p:cSld>
  <p:clrMapOvr>
    <a:masterClrMapping/>
  </p:clrMapOvr>
</p:sld>
</file>

<file path=ppt/theme/theme1.xml><?xml version="1.0" encoding="utf-8"?>
<a:theme xmlns:a="http://schemas.openxmlformats.org/drawingml/2006/main"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3644</TotalTime>
  <Words>482</Words>
  <Application>Microsoft Macintosh PowerPoint</Application>
  <PresentationFormat>On-screen Show (16:9)</PresentationFormat>
  <Paragraphs>111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Economica</vt:lpstr>
      <vt:lpstr>Fira Sans Extra Condensed</vt:lpstr>
      <vt:lpstr>Quattrocento</vt:lpstr>
      <vt:lpstr>Roboto Slab</vt:lpstr>
      <vt:lpstr>Saira Condensed</vt:lpstr>
      <vt:lpstr>Wingdings</vt:lpstr>
      <vt:lpstr>Clinical Case 01-2019 by SlidesGo</vt:lpstr>
      <vt:lpstr>DIGICARE SYSTEM</vt:lpstr>
      <vt:lpstr>TABLE OF CONTENTS</vt:lpstr>
      <vt:lpstr>Digicare System</vt:lpstr>
      <vt:lpstr>Problem Statement</vt:lpstr>
      <vt:lpstr>Problem Solution</vt:lpstr>
      <vt:lpstr>FLOW DIAGRAM</vt:lpstr>
      <vt:lpstr>FLOW DIAGRAM</vt:lpstr>
      <vt:lpstr>FLOW DIAGRAM</vt:lpstr>
      <vt:lpstr>FLOW DIAGRAM</vt:lpstr>
      <vt:lpstr>OBJECT DIAGRAM</vt:lpstr>
      <vt:lpstr>DEMO</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DIGICARE SYSTEM</dc:title>
  <cp:lastModifiedBy>Amisha Gupta</cp:lastModifiedBy>
  <cp:revision>45</cp:revision>
  <dcterms:modified xsi:type="dcterms:W3CDTF">2021-08-02T17:08:46Z</dcterms:modified>
</cp:coreProperties>
</file>