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Lst>
  <p:notesMasterIdLst>
    <p:notesMasterId r:id="rId11"/>
  </p:notesMasterIdLst>
  <p:sldIdLst>
    <p:sldId id="256" r:id="rId2"/>
    <p:sldId id="258" r:id="rId3"/>
    <p:sldId id="259" r:id="rId4"/>
    <p:sldId id="303" r:id="rId5"/>
    <p:sldId id="269" r:id="rId6"/>
    <p:sldId id="304" r:id="rId7"/>
    <p:sldId id="275" r:id="rId8"/>
    <p:sldId id="306" r:id="rId9"/>
    <p:sldId id="305"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B6FF281-E89A-45E9-AEA9-2B31BB4F5990}">
  <a:tblStyle styleId="{0B6FF281-E89A-45E9-AEA9-2B31BB4F59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7"/>
  </p:normalViewPr>
  <p:slideViewPr>
    <p:cSldViewPr snapToGrid="0" snapToObjects="1">
      <p:cViewPr varScale="1">
        <p:scale>
          <a:sx n="135" d="100"/>
          <a:sy n="135" d="100"/>
        </p:scale>
        <p:origin x="96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b770561bc7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b770561bc7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b770561bc7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b770561bc7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b770561bc7_0_1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b770561bc7_0_1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6932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b89de00b92_0_20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b89de00b92_0_20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b770561bc7_0_1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b770561bc7_0_1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7635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b8aee7d3f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b8aee7d3f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b770561bc7_0_1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b770561bc7_0_1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7979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b770561bc7_0_1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b770561bc7_0_1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437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26125"/>
            <a:ext cx="4574100" cy="1672200"/>
          </a:xfrm>
          <a:prstGeom prst="rect">
            <a:avLst/>
          </a:prstGeom>
        </p:spPr>
        <p:txBody>
          <a:bodyPr spcFirstLastPara="1" wrap="square" lIns="91425" tIns="91425" rIns="91425" bIns="91425" anchor="t" anchorCtr="0">
            <a:normAutofit/>
          </a:bodyPr>
          <a:lstStyle>
            <a:lvl1pPr lvl="0">
              <a:spcBef>
                <a:spcPts val="0"/>
              </a:spcBef>
              <a:spcAft>
                <a:spcPts val="0"/>
              </a:spcAft>
              <a:buSzPts val="5200"/>
              <a:buFont typeface="Open Sans"/>
              <a:buNone/>
              <a:defRPr sz="4900" b="1">
                <a:latin typeface="Open Sans"/>
                <a:ea typeface="Open Sans"/>
                <a:cs typeface="Open Sans"/>
                <a:sym typeface="Open Sans"/>
              </a:defRPr>
            </a:lvl1pPr>
            <a:lvl2pPr lvl="1" algn="ctr">
              <a:spcBef>
                <a:spcPts val="0"/>
              </a:spcBef>
              <a:spcAft>
                <a:spcPts val="0"/>
              </a:spcAft>
              <a:buSzPts val="5200"/>
              <a:buFont typeface="Open Sans"/>
              <a:buNone/>
              <a:defRPr sz="5200" b="1">
                <a:latin typeface="Open Sans"/>
                <a:ea typeface="Open Sans"/>
                <a:cs typeface="Open Sans"/>
                <a:sym typeface="Open Sans"/>
              </a:defRPr>
            </a:lvl2pPr>
            <a:lvl3pPr lvl="2" algn="ctr">
              <a:spcBef>
                <a:spcPts val="0"/>
              </a:spcBef>
              <a:spcAft>
                <a:spcPts val="0"/>
              </a:spcAft>
              <a:buSzPts val="5200"/>
              <a:buFont typeface="Open Sans"/>
              <a:buNone/>
              <a:defRPr sz="5200" b="1">
                <a:latin typeface="Open Sans"/>
                <a:ea typeface="Open Sans"/>
                <a:cs typeface="Open Sans"/>
                <a:sym typeface="Open Sans"/>
              </a:defRPr>
            </a:lvl3pPr>
            <a:lvl4pPr lvl="3" algn="ctr">
              <a:spcBef>
                <a:spcPts val="0"/>
              </a:spcBef>
              <a:spcAft>
                <a:spcPts val="0"/>
              </a:spcAft>
              <a:buSzPts val="5200"/>
              <a:buFont typeface="Open Sans"/>
              <a:buNone/>
              <a:defRPr sz="5200" b="1">
                <a:latin typeface="Open Sans"/>
                <a:ea typeface="Open Sans"/>
                <a:cs typeface="Open Sans"/>
                <a:sym typeface="Open Sans"/>
              </a:defRPr>
            </a:lvl4pPr>
            <a:lvl5pPr lvl="4" algn="ctr">
              <a:spcBef>
                <a:spcPts val="0"/>
              </a:spcBef>
              <a:spcAft>
                <a:spcPts val="0"/>
              </a:spcAft>
              <a:buSzPts val="5200"/>
              <a:buFont typeface="Open Sans"/>
              <a:buNone/>
              <a:defRPr sz="5200" b="1">
                <a:latin typeface="Open Sans"/>
                <a:ea typeface="Open Sans"/>
                <a:cs typeface="Open Sans"/>
                <a:sym typeface="Open Sans"/>
              </a:defRPr>
            </a:lvl5pPr>
            <a:lvl6pPr lvl="5" algn="ctr">
              <a:spcBef>
                <a:spcPts val="0"/>
              </a:spcBef>
              <a:spcAft>
                <a:spcPts val="0"/>
              </a:spcAft>
              <a:buSzPts val="5200"/>
              <a:buFont typeface="Open Sans"/>
              <a:buNone/>
              <a:defRPr sz="5200" b="1">
                <a:latin typeface="Open Sans"/>
                <a:ea typeface="Open Sans"/>
                <a:cs typeface="Open Sans"/>
                <a:sym typeface="Open Sans"/>
              </a:defRPr>
            </a:lvl6pPr>
            <a:lvl7pPr lvl="6" algn="ctr">
              <a:spcBef>
                <a:spcPts val="0"/>
              </a:spcBef>
              <a:spcAft>
                <a:spcPts val="0"/>
              </a:spcAft>
              <a:buSzPts val="5200"/>
              <a:buFont typeface="Open Sans"/>
              <a:buNone/>
              <a:defRPr sz="5200" b="1">
                <a:latin typeface="Open Sans"/>
                <a:ea typeface="Open Sans"/>
                <a:cs typeface="Open Sans"/>
                <a:sym typeface="Open Sans"/>
              </a:defRPr>
            </a:lvl7pPr>
            <a:lvl8pPr lvl="7" algn="ctr">
              <a:spcBef>
                <a:spcPts val="0"/>
              </a:spcBef>
              <a:spcAft>
                <a:spcPts val="0"/>
              </a:spcAft>
              <a:buSzPts val="5200"/>
              <a:buFont typeface="Open Sans"/>
              <a:buNone/>
              <a:defRPr sz="5200" b="1">
                <a:latin typeface="Open Sans"/>
                <a:ea typeface="Open Sans"/>
                <a:cs typeface="Open Sans"/>
                <a:sym typeface="Open Sans"/>
              </a:defRPr>
            </a:lvl8pPr>
            <a:lvl9pPr lvl="8" algn="ctr">
              <a:spcBef>
                <a:spcPts val="0"/>
              </a:spcBef>
              <a:spcAft>
                <a:spcPts val="0"/>
              </a:spcAft>
              <a:buSzPts val="5200"/>
              <a:buFont typeface="Open Sans"/>
              <a:buNone/>
              <a:defRPr sz="5200" b="1">
                <a:latin typeface="Open Sans"/>
                <a:ea typeface="Open Sans"/>
                <a:cs typeface="Open Sans"/>
                <a:sym typeface="Open Sans"/>
              </a:defRPr>
            </a:lvl9pPr>
          </a:lstStyle>
          <a:p>
            <a:endParaRPr/>
          </a:p>
        </p:txBody>
      </p:sp>
      <p:sp>
        <p:nvSpPr>
          <p:cNvPr id="10" name="Google Shape;10;p2"/>
          <p:cNvSpPr txBox="1">
            <a:spLocks noGrp="1"/>
          </p:cNvSpPr>
          <p:nvPr>
            <p:ph type="subTitle" idx="1"/>
          </p:nvPr>
        </p:nvSpPr>
        <p:spPr>
          <a:xfrm>
            <a:off x="713250" y="2798325"/>
            <a:ext cx="3567600" cy="831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100"/>
              <a:buFont typeface="Open Sans"/>
              <a:buNone/>
              <a:defRPr sz="1900">
                <a:latin typeface="Open Sans"/>
                <a:ea typeface="Open Sans"/>
                <a:cs typeface="Open Sans"/>
                <a:sym typeface="Open Sans"/>
              </a:defRPr>
            </a:lvl1pPr>
            <a:lvl2pPr lvl="1" algn="ctr">
              <a:lnSpc>
                <a:spcPct val="100000"/>
              </a:lnSpc>
              <a:spcBef>
                <a:spcPts val="0"/>
              </a:spcBef>
              <a:spcAft>
                <a:spcPts val="0"/>
              </a:spcAft>
              <a:buSzPts val="2100"/>
              <a:buFont typeface="Open Sans"/>
              <a:buNone/>
              <a:defRPr sz="2100">
                <a:latin typeface="Open Sans"/>
                <a:ea typeface="Open Sans"/>
                <a:cs typeface="Open Sans"/>
                <a:sym typeface="Open Sans"/>
              </a:defRPr>
            </a:lvl2pPr>
            <a:lvl3pPr lvl="2" algn="ctr">
              <a:lnSpc>
                <a:spcPct val="100000"/>
              </a:lnSpc>
              <a:spcBef>
                <a:spcPts val="0"/>
              </a:spcBef>
              <a:spcAft>
                <a:spcPts val="0"/>
              </a:spcAft>
              <a:buSzPts val="2100"/>
              <a:buFont typeface="Open Sans"/>
              <a:buNone/>
              <a:defRPr sz="2100">
                <a:latin typeface="Open Sans"/>
                <a:ea typeface="Open Sans"/>
                <a:cs typeface="Open Sans"/>
                <a:sym typeface="Open Sans"/>
              </a:defRPr>
            </a:lvl3pPr>
            <a:lvl4pPr lvl="3" algn="ctr">
              <a:lnSpc>
                <a:spcPct val="100000"/>
              </a:lnSpc>
              <a:spcBef>
                <a:spcPts val="0"/>
              </a:spcBef>
              <a:spcAft>
                <a:spcPts val="0"/>
              </a:spcAft>
              <a:buSzPts val="2100"/>
              <a:buFont typeface="Open Sans"/>
              <a:buNone/>
              <a:defRPr sz="2100">
                <a:latin typeface="Open Sans"/>
                <a:ea typeface="Open Sans"/>
                <a:cs typeface="Open Sans"/>
                <a:sym typeface="Open Sans"/>
              </a:defRPr>
            </a:lvl4pPr>
            <a:lvl5pPr lvl="4" algn="ctr">
              <a:lnSpc>
                <a:spcPct val="100000"/>
              </a:lnSpc>
              <a:spcBef>
                <a:spcPts val="0"/>
              </a:spcBef>
              <a:spcAft>
                <a:spcPts val="0"/>
              </a:spcAft>
              <a:buSzPts val="2100"/>
              <a:buFont typeface="Open Sans"/>
              <a:buNone/>
              <a:defRPr sz="2100">
                <a:latin typeface="Open Sans"/>
                <a:ea typeface="Open Sans"/>
                <a:cs typeface="Open Sans"/>
                <a:sym typeface="Open Sans"/>
              </a:defRPr>
            </a:lvl5pPr>
            <a:lvl6pPr lvl="5" algn="ctr">
              <a:lnSpc>
                <a:spcPct val="100000"/>
              </a:lnSpc>
              <a:spcBef>
                <a:spcPts val="0"/>
              </a:spcBef>
              <a:spcAft>
                <a:spcPts val="0"/>
              </a:spcAft>
              <a:buSzPts val="2100"/>
              <a:buFont typeface="Open Sans"/>
              <a:buNone/>
              <a:defRPr sz="2100">
                <a:latin typeface="Open Sans"/>
                <a:ea typeface="Open Sans"/>
                <a:cs typeface="Open Sans"/>
                <a:sym typeface="Open Sans"/>
              </a:defRPr>
            </a:lvl6pPr>
            <a:lvl7pPr lvl="6" algn="ctr">
              <a:lnSpc>
                <a:spcPct val="100000"/>
              </a:lnSpc>
              <a:spcBef>
                <a:spcPts val="0"/>
              </a:spcBef>
              <a:spcAft>
                <a:spcPts val="0"/>
              </a:spcAft>
              <a:buSzPts val="2100"/>
              <a:buFont typeface="Open Sans"/>
              <a:buNone/>
              <a:defRPr sz="2100">
                <a:latin typeface="Open Sans"/>
                <a:ea typeface="Open Sans"/>
                <a:cs typeface="Open Sans"/>
                <a:sym typeface="Open Sans"/>
              </a:defRPr>
            </a:lvl7pPr>
            <a:lvl8pPr lvl="7" algn="ctr">
              <a:lnSpc>
                <a:spcPct val="100000"/>
              </a:lnSpc>
              <a:spcBef>
                <a:spcPts val="0"/>
              </a:spcBef>
              <a:spcAft>
                <a:spcPts val="0"/>
              </a:spcAft>
              <a:buSzPts val="2100"/>
              <a:buFont typeface="Open Sans"/>
              <a:buNone/>
              <a:defRPr sz="2100">
                <a:latin typeface="Open Sans"/>
                <a:ea typeface="Open Sans"/>
                <a:cs typeface="Open Sans"/>
                <a:sym typeface="Open Sans"/>
              </a:defRPr>
            </a:lvl8pPr>
            <a:lvl9pPr lvl="8" algn="ctr">
              <a:lnSpc>
                <a:spcPct val="100000"/>
              </a:lnSpc>
              <a:spcBef>
                <a:spcPts val="0"/>
              </a:spcBef>
              <a:spcAft>
                <a:spcPts val="0"/>
              </a:spcAft>
              <a:buSzPts val="2100"/>
              <a:buFont typeface="Open Sans"/>
              <a:buNone/>
              <a:defRPr sz="2100">
                <a:latin typeface="Open Sans"/>
                <a:ea typeface="Open Sans"/>
                <a:cs typeface="Open Sans"/>
                <a:sym typeface="Open Sans"/>
              </a:defRPr>
            </a:lvl9pPr>
          </a:lstStyle>
          <a:p>
            <a:endParaRPr/>
          </a:p>
        </p:txBody>
      </p:sp>
      <p:sp>
        <p:nvSpPr>
          <p:cNvPr id="11" name="Google Shape;11;p2"/>
          <p:cNvSpPr/>
          <p:nvPr/>
        </p:nvSpPr>
        <p:spPr>
          <a:xfrm>
            <a:off x="2167663" y="4271200"/>
            <a:ext cx="324600" cy="324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231350" y="3891725"/>
            <a:ext cx="2396100" cy="2396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flipH="1">
            <a:off x="713250" y="4271201"/>
            <a:ext cx="1207353" cy="324548"/>
            <a:chOff x="3364650" y="4595788"/>
            <a:chExt cx="1207353" cy="324548"/>
          </a:xfrm>
        </p:grpSpPr>
        <p:sp>
          <p:nvSpPr>
            <p:cNvPr id="14" name="Google Shape;14;p2"/>
            <p:cNvSpPr/>
            <p:nvPr/>
          </p:nvSpPr>
          <p:spPr>
            <a:xfrm>
              <a:off x="3364650" y="4727575"/>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sp>
          <p:nvSpPr>
            <p:cNvPr id="15" name="Google Shape;15;p2"/>
            <p:cNvSpPr/>
            <p:nvPr/>
          </p:nvSpPr>
          <p:spPr>
            <a:xfrm>
              <a:off x="3364650" y="459578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grpSp>
      <p:sp>
        <p:nvSpPr>
          <p:cNvPr id="16" name="Google Shape;16;p2"/>
          <p:cNvSpPr/>
          <p:nvPr/>
        </p:nvSpPr>
        <p:spPr>
          <a:xfrm>
            <a:off x="713262" y="-1063125"/>
            <a:ext cx="1602300" cy="16026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4572000" y="539501"/>
            <a:ext cx="1207353" cy="324548"/>
            <a:chOff x="4572000" y="214951"/>
            <a:chExt cx="1207353" cy="324548"/>
          </a:xfrm>
        </p:grpSpPr>
        <p:sp>
          <p:nvSpPr>
            <p:cNvPr id="18" name="Google Shape;18;p2"/>
            <p:cNvSpPr/>
            <p:nvPr/>
          </p:nvSpPr>
          <p:spPr>
            <a:xfrm>
              <a:off x="4572000" y="34673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lt2"/>
              </a:solidFill>
              <a:prstDash val="solid"/>
              <a:round/>
              <a:headEnd type="none" w="med" len="med"/>
              <a:tailEnd type="none" w="med" len="med"/>
            </a:ln>
          </p:spPr>
        </p:sp>
        <p:sp>
          <p:nvSpPr>
            <p:cNvPr id="19" name="Google Shape;19;p2"/>
            <p:cNvSpPr/>
            <p:nvPr/>
          </p:nvSpPr>
          <p:spPr>
            <a:xfrm>
              <a:off x="4572000" y="214951"/>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lt2"/>
              </a:solidFill>
              <a:prstDash val="solid"/>
              <a:round/>
              <a:headEnd type="none" w="med" len="med"/>
              <a:tailEnd type="none" w="med" len="med"/>
            </a:ln>
          </p:spPr>
        </p:sp>
      </p:grpSp>
      <p:sp>
        <p:nvSpPr>
          <p:cNvPr id="20" name="Google Shape;20;p2"/>
          <p:cNvSpPr/>
          <p:nvPr/>
        </p:nvSpPr>
        <p:spPr>
          <a:xfrm>
            <a:off x="5433850" y="360495"/>
            <a:ext cx="4436700" cy="44376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1"/>
        </a:solidFill>
        <a:effectLst/>
      </p:bgPr>
    </p:bg>
    <p:spTree>
      <p:nvGrpSpPr>
        <p:cNvPr id="1" name="Shape 45"/>
        <p:cNvGrpSpPr/>
        <p:nvPr/>
      </p:nvGrpSpPr>
      <p:grpSpPr>
        <a:xfrm>
          <a:off x="0" y="0"/>
          <a:ext cx="0" cy="0"/>
          <a:chOff x="0" y="0"/>
          <a:chExt cx="0" cy="0"/>
        </a:xfrm>
      </p:grpSpPr>
      <p:sp>
        <p:nvSpPr>
          <p:cNvPr id="46" name="Google Shape;46;p5"/>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b="1">
                <a:latin typeface="Open Sans"/>
                <a:ea typeface="Open Sans"/>
                <a:cs typeface="Open Sans"/>
                <a:sym typeface="Ope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5"/>
          <p:cNvSpPr txBox="1">
            <a:spLocks noGrp="1"/>
          </p:cNvSpPr>
          <p:nvPr>
            <p:ph type="subTitle" idx="1"/>
          </p:nvPr>
        </p:nvSpPr>
        <p:spPr>
          <a:xfrm>
            <a:off x="1322969" y="2813075"/>
            <a:ext cx="2796900" cy="572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dk2"/>
              </a:buClr>
              <a:buSzPts val="2400"/>
              <a:buFont typeface="Montserrat"/>
              <a:buNone/>
              <a:defRPr b="1">
                <a:latin typeface="Open Sans"/>
                <a:ea typeface="Open Sans"/>
                <a:cs typeface="Open Sans"/>
                <a:sym typeface="Open Sans"/>
              </a:defRPr>
            </a:lvl1pPr>
            <a:lvl2pPr lvl="1" rtl="0">
              <a:spcBef>
                <a:spcPts val="0"/>
              </a:spcBef>
              <a:spcAft>
                <a:spcPts val="0"/>
              </a:spcAft>
              <a:buClr>
                <a:schemeClr val="dk2"/>
              </a:buClr>
              <a:buSzPts val="1400"/>
              <a:buNone/>
              <a:defRPr>
                <a:solidFill>
                  <a:schemeClr val="dk2"/>
                </a:solidFill>
              </a:defRPr>
            </a:lvl2pPr>
            <a:lvl3pPr lvl="2" rtl="0">
              <a:spcBef>
                <a:spcPts val="0"/>
              </a:spcBef>
              <a:spcAft>
                <a:spcPts val="0"/>
              </a:spcAft>
              <a:buClr>
                <a:schemeClr val="dk2"/>
              </a:buClr>
              <a:buSzPts val="1400"/>
              <a:buNone/>
              <a:defRPr>
                <a:solidFill>
                  <a:schemeClr val="dk2"/>
                </a:solidFill>
              </a:defRPr>
            </a:lvl3pPr>
            <a:lvl4pPr lvl="3" rtl="0">
              <a:spcBef>
                <a:spcPts val="0"/>
              </a:spcBef>
              <a:spcAft>
                <a:spcPts val="0"/>
              </a:spcAft>
              <a:buClr>
                <a:schemeClr val="dk2"/>
              </a:buClr>
              <a:buSzPts val="1400"/>
              <a:buNone/>
              <a:defRPr>
                <a:solidFill>
                  <a:schemeClr val="dk2"/>
                </a:solidFill>
              </a:defRPr>
            </a:lvl4pPr>
            <a:lvl5pPr lvl="4" rtl="0">
              <a:spcBef>
                <a:spcPts val="0"/>
              </a:spcBef>
              <a:spcAft>
                <a:spcPts val="0"/>
              </a:spcAft>
              <a:buClr>
                <a:schemeClr val="dk2"/>
              </a:buClr>
              <a:buSzPts val="1400"/>
              <a:buNone/>
              <a:defRPr>
                <a:solidFill>
                  <a:schemeClr val="dk2"/>
                </a:solidFill>
              </a:defRPr>
            </a:lvl5pPr>
            <a:lvl6pPr lvl="5" rtl="0">
              <a:spcBef>
                <a:spcPts val="0"/>
              </a:spcBef>
              <a:spcAft>
                <a:spcPts val="0"/>
              </a:spcAft>
              <a:buClr>
                <a:schemeClr val="dk2"/>
              </a:buClr>
              <a:buSzPts val="1400"/>
              <a:buNone/>
              <a:defRPr>
                <a:solidFill>
                  <a:schemeClr val="dk2"/>
                </a:solidFill>
              </a:defRPr>
            </a:lvl6pPr>
            <a:lvl7pPr lvl="6" rtl="0">
              <a:spcBef>
                <a:spcPts val="0"/>
              </a:spcBef>
              <a:spcAft>
                <a:spcPts val="0"/>
              </a:spcAft>
              <a:buClr>
                <a:schemeClr val="dk2"/>
              </a:buClr>
              <a:buSzPts val="1400"/>
              <a:buNone/>
              <a:defRPr>
                <a:solidFill>
                  <a:schemeClr val="dk2"/>
                </a:solidFill>
              </a:defRPr>
            </a:lvl7pPr>
            <a:lvl8pPr lvl="7" rtl="0">
              <a:spcBef>
                <a:spcPts val="0"/>
              </a:spcBef>
              <a:spcAft>
                <a:spcPts val="0"/>
              </a:spcAft>
              <a:buClr>
                <a:schemeClr val="dk2"/>
              </a:buClr>
              <a:buSzPts val="1400"/>
              <a:buNone/>
              <a:defRPr>
                <a:solidFill>
                  <a:schemeClr val="dk2"/>
                </a:solidFill>
              </a:defRPr>
            </a:lvl8pPr>
            <a:lvl9pPr lvl="8" rtl="0">
              <a:spcBef>
                <a:spcPts val="0"/>
              </a:spcBef>
              <a:spcAft>
                <a:spcPts val="0"/>
              </a:spcAft>
              <a:buClr>
                <a:schemeClr val="dk2"/>
              </a:buClr>
              <a:buSzPts val="1400"/>
              <a:buNone/>
              <a:defRPr>
                <a:solidFill>
                  <a:schemeClr val="dk2"/>
                </a:solidFill>
              </a:defRPr>
            </a:lvl9pPr>
          </a:lstStyle>
          <a:p>
            <a:endParaRPr/>
          </a:p>
        </p:txBody>
      </p:sp>
      <p:sp>
        <p:nvSpPr>
          <p:cNvPr id="48" name="Google Shape;48;p5"/>
          <p:cNvSpPr txBox="1">
            <a:spLocks noGrp="1"/>
          </p:cNvSpPr>
          <p:nvPr>
            <p:ph type="subTitle" idx="2"/>
          </p:nvPr>
        </p:nvSpPr>
        <p:spPr>
          <a:xfrm>
            <a:off x="5024131" y="2813075"/>
            <a:ext cx="2796900" cy="572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dk2"/>
              </a:buClr>
              <a:buSzPts val="2400"/>
              <a:buFont typeface="Montserrat"/>
              <a:buNone/>
              <a:defRPr b="1">
                <a:latin typeface="Open Sans"/>
                <a:ea typeface="Open Sans"/>
                <a:cs typeface="Open Sans"/>
                <a:sym typeface="Open Sans"/>
              </a:defRPr>
            </a:lvl1pPr>
            <a:lvl2pPr lvl="1" rtl="0">
              <a:spcBef>
                <a:spcPts val="0"/>
              </a:spcBef>
              <a:spcAft>
                <a:spcPts val="0"/>
              </a:spcAft>
              <a:buClr>
                <a:schemeClr val="dk2"/>
              </a:buClr>
              <a:buSzPts val="1400"/>
              <a:buNone/>
              <a:defRPr>
                <a:solidFill>
                  <a:schemeClr val="dk2"/>
                </a:solidFill>
              </a:defRPr>
            </a:lvl2pPr>
            <a:lvl3pPr lvl="2" rtl="0">
              <a:spcBef>
                <a:spcPts val="0"/>
              </a:spcBef>
              <a:spcAft>
                <a:spcPts val="0"/>
              </a:spcAft>
              <a:buClr>
                <a:schemeClr val="dk2"/>
              </a:buClr>
              <a:buSzPts val="1400"/>
              <a:buNone/>
              <a:defRPr>
                <a:solidFill>
                  <a:schemeClr val="dk2"/>
                </a:solidFill>
              </a:defRPr>
            </a:lvl3pPr>
            <a:lvl4pPr lvl="3" rtl="0">
              <a:spcBef>
                <a:spcPts val="0"/>
              </a:spcBef>
              <a:spcAft>
                <a:spcPts val="0"/>
              </a:spcAft>
              <a:buClr>
                <a:schemeClr val="dk2"/>
              </a:buClr>
              <a:buSzPts val="1400"/>
              <a:buNone/>
              <a:defRPr>
                <a:solidFill>
                  <a:schemeClr val="dk2"/>
                </a:solidFill>
              </a:defRPr>
            </a:lvl4pPr>
            <a:lvl5pPr lvl="4" rtl="0">
              <a:spcBef>
                <a:spcPts val="0"/>
              </a:spcBef>
              <a:spcAft>
                <a:spcPts val="0"/>
              </a:spcAft>
              <a:buClr>
                <a:schemeClr val="dk2"/>
              </a:buClr>
              <a:buSzPts val="1400"/>
              <a:buNone/>
              <a:defRPr>
                <a:solidFill>
                  <a:schemeClr val="dk2"/>
                </a:solidFill>
              </a:defRPr>
            </a:lvl5pPr>
            <a:lvl6pPr lvl="5" rtl="0">
              <a:spcBef>
                <a:spcPts val="0"/>
              </a:spcBef>
              <a:spcAft>
                <a:spcPts val="0"/>
              </a:spcAft>
              <a:buClr>
                <a:schemeClr val="dk2"/>
              </a:buClr>
              <a:buSzPts val="1400"/>
              <a:buNone/>
              <a:defRPr>
                <a:solidFill>
                  <a:schemeClr val="dk2"/>
                </a:solidFill>
              </a:defRPr>
            </a:lvl6pPr>
            <a:lvl7pPr lvl="6" rtl="0">
              <a:spcBef>
                <a:spcPts val="0"/>
              </a:spcBef>
              <a:spcAft>
                <a:spcPts val="0"/>
              </a:spcAft>
              <a:buClr>
                <a:schemeClr val="dk2"/>
              </a:buClr>
              <a:buSzPts val="1400"/>
              <a:buNone/>
              <a:defRPr>
                <a:solidFill>
                  <a:schemeClr val="dk2"/>
                </a:solidFill>
              </a:defRPr>
            </a:lvl7pPr>
            <a:lvl8pPr lvl="7" rtl="0">
              <a:spcBef>
                <a:spcPts val="0"/>
              </a:spcBef>
              <a:spcAft>
                <a:spcPts val="0"/>
              </a:spcAft>
              <a:buClr>
                <a:schemeClr val="dk2"/>
              </a:buClr>
              <a:buSzPts val="1400"/>
              <a:buNone/>
              <a:defRPr>
                <a:solidFill>
                  <a:schemeClr val="dk2"/>
                </a:solidFill>
              </a:defRPr>
            </a:lvl8pPr>
            <a:lvl9pPr lvl="8" rtl="0">
              <a:spcBef>
                <a:spcPts val="0"/>
              </a:spcBef>
              <a:spcAft>
                <a:spcPts val="0"/>
              </a:spcAft>
              <a:buClr>
                <a:schemeClr val="dk2"/>
              </a:buClr>
              <a:buSzPts val="1400"/>
              <a:buNone/>
              <a:defRPr>
                <a:solidFill>
                  <a:schemeClr val="dk2"/>
                </a:solidFill>
              </a:defRPr>
            </a:lvl9pPr>
          </a:lstStyle>
          <a:p>
            <a:endParaRPr/>
          </a:p>
        </p:txBody>
      </p:sp>
      <p:sp>
        <p:nvSpPr>
          <p:cNvPr id="49" name="Google Shape;49;p5"/>
          <p:cNvSpPr txBox="1">
            <a:spLocks noGrp="1"/>
          </p:cNvSpPr>
          <p:nvPr>
            <p:ph type="subTitle" idx="3"/>
          </p:nvPr>
        </p:nvSpPr>
        <p:spPr>
          <a:xfrm>
            <a:off x="1322975" y="3233105"/>
            <a:ext cx="2796900" cy="136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0" name="Google Shape;50;p5"/>
          <p:cNvSpPr txBox="1">
            <a:spLocks noGrp="1"/>
          </p:cNvSpPr>
          <p:nvPr>
            <p:ph type="subTitle" idx="4"/>
          </p:nvPr>
        </p:nvSpPr>
        <p:spPr>
          <a:xfrm>
            <a:off x="5025630" y="3233100"/>
            <a:ext cx="2793900" cy="136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 name="Google Shape;51;p5"/>
          <p:cNvSpPr/>
          <p:nvPr/>
        </p:nvSpPr>
        <p:spPr>
          <a:xfrm>
            <a:off x="-1310275" y="2571750"/>
            <a:ext cx="2023500" cy="20241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5"/>
          <p:cNvGrpSpPr/>
          <p:nvPr/>
        </p:nvGrpSpPr>
        <p:grpSpPr>
          <a:xfrm>
            <a:off x="7223388" y="4595801"/>
            <a:ext cx="1207353" cy="324548"/>
            <a:chOff x="4572000" y="214951"/>
            <a:chExt cx="1207353" cy="324548"/>
          </a:xfrm>
        </p:grpSpPr>
        <p:sp>
          <p:nvSpPr>
            <p:cNvPr id="53" name="Google Shape;53;p5"/>
            <p:cNvSpPr/>
            <p:nvPr/>
          </p:nvSpPr>
          <p:spPr>
            <a:xfrm>
              <a:off x="4572000" y="34673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sp>
          <p:nvSpPr>
            <p:cNvPr id="54" name="Google Shape;54;p5"/>
            <p:cNvSpPr/>
            <p:nvPr/>
          </p:nvSpPr>
          <p:spPr>
            <a:xfrm>
              <a:off x="4572000" y="214951"/>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grpSp>
      <p:sp>
        <p:nvSpPr>
          <p:cNvPr id="55" name="Google Shape;55;p5"/>
          <p:cNvSpPr/>
          <p:nvPr/>
        </p:nvSpPr>
        <p:spPr>
          <a:xfrm>
            <a:off x="6074275" y="-1509099"/>
            <a:ext cx="3067800" cy="30684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6844167" y="-745246"/>
            <a:ext cx="1527900" cy="152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1"/>
        </a:solidFill>
        <a:effectLst/>
      </p:bgPr>
    </p:bg>
    <p:spTree>
      <p:nvGrpSpPr>
        <p:cNvPr id="1" name="Shape 57"/>
        <p:cNvGrpSpPr/>
        <p:nvPr/>
      </p:nvGrpSpPr>
      <p:grpSpPr>
        <a:xfrm>
          <a:off x="0" y="0"/>
          <a:ext cx="0" cy="0"/>
          <a:chOff x="0" y="0"/>
          <a:chExt cx="0" cy="0"/>
        </a:xfrm>
      </p:grpSpPr>
      <p:sp>
        <p:nvSpPr>
          <p:cNvPr id="58" name="Google Shape;58;p6"/>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accent2"/>
              </a:buClr>
              <a:buSzPts val="2800"/>
              <a:buNone/>
              <a:defRPr b="1">
                <a:latin typeface="Open Sans"/>
                <a:ea typeface="Open Sans"/>
                <a:cs typeface="Open Sans"/>
                <a:sym typeface="Open Sans"/>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1"/>
        </a:solidFill>
        <a:effectLst/>
      </p:bgPr>
    </p:bg>
    <p:spTree>
      <p:nvGrpSpPr>
        <p:cNvPr id="1" name="Shape 80"/>
        <p:cNvGrpSpPr/>
        <p:nvPr/>
      </p:nvGrpSpPr>
      <p:grpSpPr>
        <a:xfrm>
          <a:off x="0" y="0"/>
          <a:ext cx="0" cy="0"/>
          <a:chOff x="0" y="0"/>
          <a:chExt cx="0" cy="0"/>
        </a:xfrm>
      </p:grpSpPr>
      <p:sp>
        <p:nvSpPr>
          <p:cNvPr id="81" name="Google Shape;81;p9"/>
          <p:cNvSpPr txBox="1">
            <a:spLocks noGrp="1"/>
          </p:cNvSpPr>
          <p:nvPr>
            <p:ph type="title"/>
          </p:nvPr>
        </p:nvSpPr>
        <p:spPr>
          <a:xfrm>
            <a:off x="713225" y="448050"/>
            <a:ext cx="7717500" cy="5727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b="1">
                <a:latin typeface="Open Sans"/>
                <a:ea typeface="Open Sans"/>
                <a:cs typeface="Open Sans"/>
                <a:sym typeface="Ope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2" name="Google Shape;82;p9"/>
          <p:cNvSpPr txBox="1">
            <a:spLocks noGrp="1"/>
          </p:cNvSpPr>
          <p:nvPr>
            <p:ph type="subTitle" idx="1"/>
          </p:nvPr>
        </p:nvSpPr>
        <p:spPr>
          <a:xfrm>
            <a:off x="713225" y="1945375"/>
            <a:ext cx="3302700" cy="2650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Char char="●"/>
              <a:defRPr sz="1400">
                <a:latin typeface="Open Sans"/>
                <a:ea typeface="Open Sans"/>
                <a:cs typeface="Open Sans"/>
                <a:sym typeface="Open Sans"/>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83" name="Google Shape;83;p9"/>
          <p:cNvSpPr/>
          <p:nvPr/>
        </p:nvSpPr>
        <p:spPr>
          <a:xfrm>
            <a:off x="4615475" y="531975"/>
            <a:ext cx="4062600" cy="40635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a:off x="-1720850" y="3530225"/>
            <a:ext cx="3362100" cy="33630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9"/>
          <p:cNvGrpSpPr/>
          <p:nvPr/>
        </p:nvGrpSpPr>
        <p:grpSpPr>
          <a:xfrm>
            <a:off x="3364650" y="4595476"/>
            <a:ext cx="1207353" cy="324548"/>
            <a:chOff x="4572000" y="214951"/>
            <a:chExt cx="1207353" cy="324548"/>
          </a:xfrm>
        </p:grpSpPr>
        <p:sp>
          <p:nvSpPr>
            <p:cNvPr id="86" name="Google Shape;86;p9"/>
            <p:cNvSpPr/>
            <p:nvPr/>
          </p:nvSpPr>
          <p:spPr>
            <a:xfrm>
              <a:off x="4572000" y="34673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sp>
          <p:nvSpPr>
            <p:cNvPr id="87" name="Google Shape;87;p9"/>
            <p:cNvSpPr/>
            <p:nvPr/>
          </p:nvSpPr>
          <p:spPr>
            <a:xfrm>
              <a:off x="4572000" y="214951"/>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grpSp>
      <p:sp>
        <p:nvSpPr>
          <p:cNvPr id="88" name="Google Shape;88;p9"/>
          <p:cNvSpPr/>
          <p:nvPr/>
        </p:nvSpPr>
        <p:spPr>
          <a:xfrm>
            <a:off x="8430735" y="187004"/>
            <a:ext cx="352500" cy="352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2">
    <p:bg>
      <p:bgPr>
        <a:solidFill>
          <a:schemeClr val="accent1"/>
        </a:solidFill>
        <a:effectLst/>
      </p:bgPr>
    </p:bg>
    <p:spTree>
      <p:nvGrpSpPr>
        <p:cNvPr id="1" name="Shape 111"/>
        <p:cNvGrpSpPr/>
        <p:nvPr/>
      </p:nvGrpSpPr>
      <p:grpSpPr>
        <a:xfrm>
          <a:off x="0" y="0"/>
          <a:ext cx="0" cy="0"/>
          <a:chOff x="0" y="0"/>
          <a:chExt cx="0" cy="0"/>
        </a:xfrm>
      </p:grpSpPr>
      <p:sp>
        <p:nvSpPr>
          <p:cNvPr id="112" name="Google Shape;112;p13"/>
          <p:cNvSpPr/>
          <p:nvPr/>
        </p:nvSpPr>
        <p:spPr>
          <a:xfrm>
            <a:off x="4353050" y="-596900"/>
            <a:ext cx="6336600" cy="6337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txBox="1">
            <a:spLocks noGrp="1"/>
          </p:cNvSpPr>
          <p:nvPr>
            <p:ph type="title"/>
          </p:nvPr>
        </p:nvSpPr>
        <p:spPr>
          <a:xfrm>
            <a:off x="713225" y="448056"/>
            <a:ext cx="77175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Font typeface="Montserrat"/>
              <a:buNone/>
              <a:defRPr b="1">
                <a:latin typeface="Open Sans"/>
                <a:ea typeface="Open Sans"/>
                <a:cs typeface="Open Sans"/>
                <a:sym typeface="Open Sans"/>
              </a:defRPr>
            </a:lvl1pPr>
            <a:lvl2pPr lvl="1" algn="ctr" rtl="0">
              <a:spcBef>
                <a:spcPts val="0"/>
              </a:spcBef>
              <a:spcAft>
                <a:spcPts val="0"/>
              </a:spcAft>
              <a:buSzPts val="2800"/>
              <a:buFont typeface="Montserrat"/>
              <a:buNone/>
              <a:defRPr>
                <a:latin typeface="Montserrat"/>
                <a:ea typeface="Montserrat"/>
                <a:cs typeface="Montserrat"/>
                <a:sym typeface="Montserrat"/>
              </a:defRPr>
            </a:lvl2pPr>
            <a:lvl3pPr lvl="2" algn="ctr" rtl="0">
              <a:spcBef>
                <a:spcPts val="0"/>
              </a:spcBef>
              <a:spcAft>
                <a:spcPts val="0"/>
              </a:spcAft>
              <a:buSzPts val="2800"/>
              <a:buFont typeface="Montserrat"/>
              <a:buNone/>
              <a:defRPr>
                <a:latin typeface="Montserrat"/>
                <a:ea typeface="Montserrat"/>
                <a:cs typeface="Montserrat"/>
                <a:sym typeface="Montserrat"/>
              </a:defRPr>
            </a:lvl3pPr>
            <a:lvl4pPr lvl="3" algn="ctr" rtl="0">
              <a:spcBef>
                <a:spcPts val="0"/>
              </a:spcBef>
              <a:spcAft>
                <a:spcPts val="0"/>
              </a:spcAft>
              <a:buSzPts val="2800"/>
              <a:buFont typeface="Montserrat"/>
              <a:buNone/>
              <a:defRPr>
                <a:latin typeface="Montserrat"/>
                <a:ea typeface="Montserrat"/>
                <a:cs typeface="Montserrat"/>
                <a:sym typeface="Montserrat"/>
              </a:defRPr>
            </a:lvl4pPr>
            <a:lvl5pPr lvl="4" algn="ctr" rtl="0">
              <a:spcBef>
                <a:spcPts val="0"/>
              </a:spcBef>
              <a:spcAft>
                <a:spcPts val="0"/>
              </a:spcAft>
              <a:buSzPts val="2800"/>
              <a:buFont typeface="Montserrat"/>
              <a:buNone/>
              <a:defRPr>
                <a:latin typeface="Montserrat"/>
                <a:ea typeface="Montserrat"/>
                <a:cs typeface="Montserrat"/>
                <a:sym typeface="Montserrat"/>
              </a:defRPr>
            </a:lvl5pPr>
            <a:lvl6pPr lvl="5" algn="ctr" rtl="0">
              <a:spcBef>
                <a:spcPts val="0"/>
              </a:spcBef>
              <a:spcAft>
                <a:spcPts val="0"/>
              </a:spcAft>
              <a:buSzPts val="2800"/>
              <a:buFont typeface="Montserrat"/>
              <a:buNone/>
              <a:defRPr>
                <a:latin typeface="Montserrat"/>
                <a:ea typeface="Montserrat"/>
                <a:cs typeface="Montserrat"/>
                <a:sym typeface="Montserrat"/>
              </a:defRPr>
            </a:lvl6pPr>
            <a:lvl7pPr lvl="6" algn="ctr" rtl="0">
              <a:spcBef>
                <a:spcPts val="0"/>
              </a:spcBef>
              <a:spcAft>
                <a:spcPts val="0"/>
              </a:spcAft>
              <a:buSzPts val="2800"/>
              <a:buFont typeface="Montserrat"/>
              <a:buNone/>
              <a:defRPr>
                <a:latin typeface="Montserrat"/>
                <a:ea typeface="Montserrat"/>
                <a:cs typeface="Montserrat"/>
                <a:sym typeface="Montserrat"/>
              </a:defRPr>
            </a:lvl7pPr>
            <a:lvl8pPr lvl="7" algn="ctr" rtl="0">
              <a:spcBef>
                <a:spcPts val="0"/>
              </a:spcBef>
              <a:spcAft>
                <a:spcPts val="0"/>
              </a:spcAft>
              <a:buSzPts val="2800"/>
              <a:buFont typeface="Montserrat"/>
              <a:buNone/>
              <a:defRPr>
                <a:latin typeface="Montserrat"/>
                <a:ea typeface="Montserrat"/>
                <a:cs typeface="Montserrat"/>
                <a:sym typeface="Montserrat"/>
              </a:defRPr>
            </a:lvl8pPr>
            <a:lvl9pPr lvl="8" algn="ctr"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114" name="Google Shape;114;p13"/>
          <p:cNvSpPr txBox="1">
            <a:spLocks noGrp="1"/>
          </p:cNvSpPr>
          <p:nvPr>
            <p:ph type="subTitle" idx="1"/>
          </p:nvPr>
        </p:nvSpPr>
        <p:spPr>
          <a:xfrm>
            <a:off x="1978901" y="1779025"/>
            <a:ext cx="2588100" cy="3678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2"/>
              </a:buClr>
              <a:buSzPts val="1800"/>
              <a:buFont typeface="Montserrat"/>
              <a:buNone/>
              <a:defRPr b="1">
                <a:latin typeface="Open Sans"/>
                <a:ea typeface="Open Sans"/>
                <a:cs typeface="Open Sans"/>
                <a:sym typeface="Open Sans"/>
              </a:defRPr>
            </a:lvl1pPr>
            <a:lvl2pPr lvl="1" rtl="0">
              <a:spcBef>
                <a:spcPts val="0"/>
              </a:spcBef>
              <a:spcAft>
                <a:spcPts val="0"/>
              </a:spcAft>
              <a:buClr>
                <a:schemeClr val="dk2"/>
              </a:buClr>
              <a:buSzPts val="1400"/>
              <a:buNone/>
              <a:defRPr>
                <a:solidFill>
                  <a:schemeClr val="dk2"/>
                </a:solidFill>
              </a:defRPr>
            </a:lvl2pPr>
            <a:lvl3pPr lvl="2" rtl="0">
              <a:spcBef>
                <a:spcPts val="0"/>
              </a:spcBef>
              <a:spcAft>
                <a:spcPts val="0"/>
              </a:spcAft>
              <a:buClr>
                <a:schemeClr val="dk2"/>
              </a:buClr>
              <a:buSzPts val="1400"/>
              <a:buNone/>
              <a:defRPr>
                <a:solidFill>
                  <a:schemeClr val="dk2"/>
                </a:solidFill>
              </a:defRPr>
            </a:lvl3pPr>
            <a:lvl4pPr lvl="3" rtl="0">
              <a:spcBef>
                <a:spcPts val="0"/>
              </a:spcBef>
              <a:spcAft>
                <a:spcPts val="0"/>
              </a:spcAft>
              <a:buClr>
                <a:schemeClr val="dk2"/>
              </a:buClr>
              <a:buSzPts val="1400"/>
              <a:buNone/>
              <a:defRPr>
                <a:solidFill>
                  <a:schemeClr val="dk2"/>
                </a:solidFill>
              </a:defRPr>
            </a:lvl4pPr>
            <a:lvl5pPr lvl="4" rtl="0">
              <a:spcBef>
                <a:spcPts val="0"/>
              </a:spcBef>
              <a:spcAft>
                <a:spcPts val="0"/>
              </a:spcAft>
              <a:buClr>
                <a:schemeClr val="dk2"/>
              </a:buClr>
              <a:buSzPts val="1400"/>
              <a:buNone/>
              <a:defRPr>
                <a:solidFill>
                  <a:schemeClr val="dk2"/>
                </a:solidFill>
              </a:defRPr>
            </a:lvl5pPr>
            <a:lvl6pPr lvl="5" rtl="0">
              <a:spcBef>
                <a:spcPts val="0"/>
              </a:spcBef>
              <a:spcAft>
                <a:spcPts val="0"/>
              </a:spcAft>
              <a:buClr>
                <a:schemeClr val="dk2"/>
              </a:buClr>
              <a:buSzPts val="1400"/>
              <a:buNone/>
              <a:defRPr>
                <a:solidFill>
                  <a:schemeClr val="dk2"/>
                </a:solidFill>
              </a:defRPr>
            </a:lvl6pPr>
            <a:lvl7pPr lvl="6" rtl="0">
              <a:spcBef>
                <a:spcPts val="0"/>
              </a:spcBef>
              <a:spcAft>
                <a:spcPts val="0"/>
              </a:spcAft>
              <a:buClr>
                <a:schemeClr val="dk2"/>
              </a:buClr>
              <a:buSzPts val="1400"/>
              <a:buNone/>
              <a:defRPr>
                <a:solidFill>
                  <a:schemeClr val="dk2"/>
                </a:solidFill>
              </a:defRPr>
            </a:lvl7pPr>
            <a:lvl8pPr lvl="7" rtl="0">
              <a:spcBef>
                <a:spcPts val="0"/>
              </a:spcBef>
              <a:spcAft>
                <a:spcPts val="0"/>
              </a:spcAft>
              <a:buClr>
                <a:schemeClr val="dk2"/>
              </a:buClr>
              <a:buSzPts val="1400"/>
              <a:buNone/>
              <a:defRPr>
                <a:solidFill>
                  <a:schemeClr val="dk2"/>
                </a:solidFill>
              </a:defRPr>
            </a:lvl8pPr>
            <a:lvl9pPr lvl="8" rtl="0">
              <a:spcBef>
                <a:spcPts val="0"/>
              </a:spcBef>
              <a:spcAft>
                <a:spcPts val="0"/>
              </a:spcAft>
              <a:buClr>
                <a:schemeClr val="dk2"/>
              </a:buClr>
              <a:buSzPts val="1400"/>
              <a:buNone/>
              <a:defRPr>
                <a:solidFill>
                  <a:schemeClr val="dk2"/>
                </a:solidFill>
              </a:defRPr>
            </a:lvl9pPr>
          </a:lstStyle>
          <a:p>
            <a:endParaRPr/>
          </a:p>
        </p:txBody>
      </p:sp>
      <p:sp>
        <p:nvSpPr>
          <p:cNvPr id="115" name="Google Shape;115;p13"/>
          <p:cNvSpPr txBox="1">
            <a:spLocks noGrp="1"/>
          </p:cNvSpPr>
          <p:nvPr>
            <p:ph type="subTitle" idx="2"/>
          </p:nvPr>
        </p:nvSpPr>
        <p:spPr>
          <a:xfrm>
            <a:off x="1978890" y="2182450"/>
            <a:ext cx="2379300" cy="3678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400"/>
              <a:buFont typeface="Roboto"/>
              <a:buNone/>
              <a:defRPr sz="1400">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6" name="Google Shape;116;p13"/>
          <p:cNvSpPr txBox="1">
            <a:spLocks noGrp="1"/>
          </p:cNvSpPr>
          <p:nvPr>
            <p:ph type="subTitle" idx="3"/>
          </p:nvPr>
        </p:nvSpPr>
        <p:spPr>
          <a:xfrm>
            <a:off x="5837625" y="1779025"/>
            <a:ext cx="2590800" cy="3678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2"/>
              </a:buClr>
              <a:buSzPts val="1800"/>
              <a:buFont typeface="Montserrat"/>
              <a:buNone/>
              <a:defRPr b="1">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7" name="Google Shape;117;p13"/>
          <p:cNvSpPr txBox="1">
            <a:spLocks noGrp="1"/>
          </p:cNvSpPr>
          <p:nvPr>
            <p:ph type="subTitle" idx="4"/>
          </p:nvPr>
        </p:nvSpPr>
        <p:spPr>
          <a:xfrm>
            <a:off x="5837615" y="2182447"/>
            <a:ext cx="2377200" cy="3678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400"/>
              <a:buFont typeface="Roboto"/>
              <a:buNone/>
              <a:defRPr sz="1400">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8" name="Google Shape;118;p13"/>
          <p:cNvSpPr txBox="1">
            <a:spLocks noGrp="1"/>
          </p:cNvSpPr>
          <p:nvPr>
            <p:ph type="subTitle" idx="5"/>
          </p:nvPr>
        </p:nvSpPr>
        <p:spPr>
          <a:xfrm>
            <a:off x="1981484" y="3162602"/>
            <a:ext cx="2588100" cy="3678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2"/>
              </a:buClr>
              <a:buSzPts val="1800"/>
              <a:buFont typeface="Montserrat"/>
              <a:buNone/>
              <a:defRPr b="1">
                <a:latin typeface="Open Sans"/>
                <a:ea typeface="Open Sans"/>
                <a:cs typeface="Open Sans"/>
                <a:sym typeface="Open Sans"/>
              </a:defRPr>
            </a:lvl1pPr>
            <a:lvl2pPr lvl="1" rtl="0">
              <a:spcBef>
                <a:spcPts val="0"/>
              </a:spcBef>
              <a:spcAft>
                <a:spcPts val="0"/>
              </a:spcAft>
              <a:buClr>
                <a:schemeClr val="dk2"/>
              </a:buClr>
              <a:buSzPts val="1400"/>
              <a:buNone/>
              <a:defRPr>
                <a:solidFill>
                  <a:schemeClr val="dk2"/>
                </a:solidFill>
              </a:defRPr>
            </a:lvl2pPr>
            <a:lvl3pPr lvl="2" rtl="0">
              <a:spcBef>
                <a:spcPts val="0"/>
              </a:spcBef>
              <a:spcAft>
                <a:spcPts val="0"/>
              </a:spcAft>
              <a:buClr>
                <a:schemeClr val="dk2"/>
              </a:buClr>
              <a:buSzPts val="1400"/>
              <a:buNone/>
              <a:defRPr>
                <a:solidFill>
                  <a:schemeClr val="dk2"/>
                </a:solidFill>
              </a:defRPr>
            </a:lvl3pPr>
            <a:lvl4pPr lvl="3" rtl="0">
              <a:spcBef>
                <a:spcPts val="0"/>
              </a:spcBef>
              <a:spcAft>
                <a:spcPts val="0"/>
              </a:spcAft>
              <a:buClr>
                <a:schemeClr val="dk2"/>
              </a:buClr>
              <a:buSzPts val="1400"/>
              <a:buNone/>
              <a:defRPr>
                <a:solidFill>
                  <a:schemeClr val="dk2"/>
                </a:solidFill>
              </a:defRPr>
            </a:lvl4pPr>
            <a:lvl5pPr lvl="4" rtl="0">
              <a:spcBef>
                <a:spcPts val="0"/>
              </a:spcBef>
              <a:spcAft>
                <a:spcPts val="0"/>
              </a:spcAft>
              <a:buClr>
                <a:schemeClr val="dk2"/>
              </a:buClr>
              <a:buSzPts val="1400"/>
              <a:buNone/>
              <a:defRPr>
                <a:solidFill>
                  <a:schemeClr val="dk2"/>
                </a:solidFill>
              </a:defRPr>
            </a:lvl5pPr>
            <a:lvl6pPr lvl="5" rtl="0">
              <a:spcBef>
                <a:spcPts val="0"/>
              </a:spcBef>
              <a:spcAft>
                <a:spcPts val="0"/>
              </a:spcAft>
              <a:buClr>
                <a:schemeClr val="dk2"/>
              </a:buClr>
              <a:buSzPts val="1400"/>
              <a:buNone/>
              <a:defRPr>
                <a:solidFill>
                  <a:schemeClr val="dk2"/>
                </a:solidFill>
              </a:defRPr>
            </a:lvl6pPr>
            <a:lvl7pPr lvl="6" rtl="0">
              <a:spcBef>
                <a:spcPts val="0"/>
              </a:spcBef>
              <a:spcAft>
                <a:spcPts val="0"/>
              </a:spcAft>
              <a:buClr>
                <a:schemeClr val="dk2"/>
              </a:buClr>
              <a:buSzPts val="1400"/>
              <a:buNone/>
              <a:defRPr>
                <a:solidFill>
                  <a:schemeClr val="dk2"/>
                </a:solidFill>
              </a:defRPr>
            </a:lvl7pPr>
            <a:lvl8pPr lvl="7" rtl="0">
              <a:spcBef>
                <a:spcPts val="0"/>
              </a:spcBef>
              <a:spcAft>
                <a:spcPts val="0"/>
              </a:spcAft>
              <a:buClr>
                <a:schemeClr val="dk2"/>
              </a:buClr>
              <a:buSzPts val="1400"/>
              <a:buNone/>
              <a:defRPr>
                <a:solidFill>
                  <a:schemeClr val="dk2"/>
                </a:solidFill>
              </a:defRPr>
            </a:lvl8pPr>
            <a:lvl9pPr lvl="8" rtl="0">
              <a:spcBef>
                <a:spcPts val="0"/>
              </a:spcBef>
              <a:spcAft>
                <a:spcPts val="0"/>
              </a:spcAft>
              <a:buClr>
                <a:schemeClr val="dk2"/>
              </a:buClr>
              <a:buSzPts val="1400"/>
              <a:buNone/>
              <a:defRPr>
                <a:solidFill>
                  <a:schemeClr val="dk2"/>
                </a:solidFill>
              </a:defRPr>
            </a:lvl9pPr>
          </a:lstStyle>
          <a:p>
            <a:endParaRPr/>
          </a:p>
        </p:txBody>
      </p:sp>
      <p:sp>
        <p:nvSpPr>
          <p:cNvPr id="119" name="Google Shape;119;p13"/>
          <p:cNvSpPr txBox="1">
            <a:spLocks noGrp="1"/>
          </p:cNvSpPr>
          <p:nvPr>
            <p:ph type="subTitle" idx="6"/>
          </p:nvPr>
        </p:nvSpPr>
        <p:spPr>
          <a:xfrm>
            <a:off x="1981265" y="3566032"/>
            <a:ext cx="2379300" cy="3678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400"/>
              <a:buFont typeface="Roboto"/>
              <a:buNone/>
              <a:defRPr sz="1400">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0" name="Google Shape;120;p13"/>
          <p:cNvSpPr txBox="1">
            <a:spLocks noGrp="1"/>
          </p:cNvSpPr>
          <p:nvPr>
            <p:ph type="subTitle" idx="7"/>
          </p:nvPr>
        </p:nvSpPr>
        <p:spPr>
          <a:xfrm>
            <a:off x="5839800" y="3162600"/>
            <a:ext cx="2590800" cy="3678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2"/>
              </a:buClr>
              <a:buSzPts val="1800"/>
              <a:buFont typeface="Montserrat"/>
              <a:buNone/>
              <a:defRPr b="1">
                <a:latin typeface="Open Sans"/>
                <a:ea typeface="Open Sans"/>
                <a:cs typeface="Open Sans"/>
                <a:sym typeface="Open Sans"/>
              </a:defRPr>
            </a:lvl1pPr>
            <a:lvl2pPr lvl="1" rtl="0">
              <a:spcBef>
                <a:spcPts val="0"/>
              </a:spcBef>
              <a:spcAft>
                <a:spcPts val="0"/>
              </a:spcAft>
              <a:buClr>
                <a:schemeClr val="dk2"/>
              </a:buClr>
              <a:buSzPts val="1400"/>
              <a:buNone/>
              <a:defRPr>
                <a:solidFill>
                  <a:schemeClr val="dk2"/>
                </a:solidFill>
              </a:defRPr>
            </a:lvl2pPr>
            <a:lvl3pPr lvl="2" rtl="0">
              <a:spcBef>
                <a:spcPts val="0"/>
              </a:spcBef>
              <a:spcAft>
                <a:spcPts val="0"/>
              </a:spcAft>
              <a:buClr>
                <a:schemeClr val="dk2"/>
              </a:buClr>
              <a:buSzPts val="1400"/>
              <a:buNone/>
              <a:defRPr>
                <a:solidFill>
                  <a:schemeClr val="dk2"/>
                </a:solidFill>
              </a:defRPr>
            </a:lvl3pPr>
            <a:lvl4pPr lvl="3" rtl="0">
              <a:spcBef>
                <a:spcPts val="0"/>
              </a:spcBef>
              <a:spcAft>
                <a:spcPts val="0"/>
              </a:spcAft>
              <a:buClr>
                <a:schemeClr val="dk2"/>
              </a:buClr>
              <a:buSzPts val="1400"/>
              <a:buNone/>
              <a:defRPr>
                <a:solidFill>
                  <a:schemeClr val="dk2"/>
                </a:solidFill>
              </a:defRPr>
            </a:lvl4pPr>
            <a:lvl5pPr lvl="4" rtl="0">
              <a:spcBef>
                <a:spcPts val="0"/>
              </a:spcBef>
              <a:spcAft>
                <a:spcPts val="0"/>
              </a:spcAft>
              <a:buClr>
                <a:schemeClr val="dk2"/>
              </a:buClr>
              <a:buSzPts val="1400"/>
              <a:buNone/>
              <a:defRPr>
                <a:solidFill>
                  <a:schemeClr val="dk2"/>
                </a:solidFill>
              </a:defRPr>
            </a:lvl5pPr>
            <a:lvl6pPr lvl="5" rtl="0">
              <a:spcBef>
                <a:spcPts val="0"/>
              </a:spcBef>
              <a:spcAft>
                <a:spcPts val="0"/>
              </a:spcAft>
              <a:buClr>
                <a:schemeClr val="dk2"/>
              </a:buClr>
              <a:buSzPts val="1400"/>
              <a:buNone/>
              <a:defRPr>
                <a:solidFill>
                  <a:schemeClr val="dk2"/>
                </a:solidFill>
              </a:defRPr>
            </a:lvl6pPr>
            <a:lvl7pPr lvl="6" rtl="0">
              <a:spcBef>
                <a:spcPts val="0"/>
              </a:spcBef>
              <a:spcAft>
                <a:spcPts val="0"/>
              </a:spcAft>
              <a:buClr>
                <a:schemeClr val="dk2"/>
              </a:buClr>
              <a:buSzPts val="1400"/>
              <a:buNone/>
              <a:defRPr>
                <a:solidFill>
                  <a:schemeClr val="dk2"/>
                </a:solidFill>
              </a:defRPr>
            </a:lvl7pPr>
            <a:lvl8pPr lvl="7" rtl="0">
              <a:spcBef>
                <a:spcPts val="0"/>
              </a:spcBef>
              <a:spcAft>
                <a:spcPts val="0"/>
              </a:spcAft>
              <a:buClr>
                <a:schemeClr val="dk2"/>
              </a:buClr>
              <a:buSzPts val="1400"/>
              <a:buNone/>
              <a:defRPr>
                <a:solidFill>
                  <a:schemeClr val="dk2"/>
                </a:solidFill>
              </a:defRPr>
            </a:lvl8pPr>
            <a:lvl9pPr lvl="8" rtl="0">
              <a:spcBef>
                <a:spcPts val="0"/>
              </a:spcBef>
              <a:spcAft>
                <a:spcPts val="0"/>
              </a:spcAft>
              <a:buClr>
                <a:schemeClr val="dk2"/>
              </a:buClr>
              <a:buSzPts val="1400"/>
              <a:buNone/>
              <a:defRPr>
                <a:solidFill>
                  <a:schemeClr val="dk2"/>
                </a:solidFill>
              </a:defRPr>
            </a:lvl9pPr>
          </a:lstStyle>
          <a:p>
            <a:endParaRPr/>
          </a:p>
        </p:txBody>
      </p:sp>
      <p:sp>
        <p:nvSpPr>
          <p:cNvPr id="121" name="Google Shape;121;p13"/>
          <p:cNvSpPr txBox="1">
            <a:spLocks noGrp="1"/>
          </p:cNvSpPr>
          <p:nvPr>
            <p:ph type="subTitle" idx="8"/>
          </p:nvPr>
        </p:nvSpPr>
        <p:spPr>
          <a:xfrm>
            <a:off x="5839610" y="3566033"/>
            <a:ext cx="2377200" cy="3678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400"/>
              <a:buFont typeface="Roboto"/>
              <a:buNone/>
              <a:defRPr sz="1400">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2" name="Google Shape;122;p13"/>
          <p:cNvSpPr txBox="1">
            <a:spLocks noGrp="1"/>
          </p:cNvSpPr>
          <p:nvPr>
            <p:ph type="title" idx="9" hasCustomPrompt="1"/>
          </p:nvPr>
        </p:nvSpPr>
        <p:spPr>
          <a:xfrm>
            <a:off x="1097280" y="1844061"/>
            <a:ext cx="576000" cy="576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200"/>
              <a:buFont typeface="Montserrat"/>
              <a:buNone/>
              <a:defRPr sz="2500" b="1">
                <a:solidFill>
                  <a:schemeClr val="lt1"/>
                </a:solidFill>
                <a:latin typeface="Open Sans"/>
                <a:ea typeface="Open Sans"/>
                <a:cs typeface="Open Sans"/>
                <a:sym typeface="Open Sans"/>
              </a:defRPr>
            </a:lvl1pPr>
            <a:lvl2pPr lvl="1" algn="ctr" rtl="0">
              <a:spcBef>
                <a:spcPts val="0"/>
              </a:spcBef>
              <a:spcAft>
                <a:spcPts val="0"/>
              </a:spcAft>
              <a:buSzPts val="4800"/>
              <a:buFont typeface="Montserrat"/>
              <a:buNone/>
              <a:defRPr sz="4800">
                <a:latin typeface="Montserrat"/>
                <a:ea typeface="Montserrat"/>
                <a:cs typeface="Montserrat"/>
                <a:sym typeface="Montserrat"/>
              </a:defRPr>
            </a:lvl2pPr>
            <a:lvl3pPr lvl="2" algn="ctr" rtl="0">
              <a:spcBef>
                <a:spcPts val="0"/>
              </a:spcBef>
              <a:spcAft>
                <a:spcPts val="0"/>
              </a:spcAft>
              <a:buSzPts val="4800"/>
              <a:buFont typeface="Montserrat"/>
              <a:buNone/>
              <a:defRPr sz="4800">
                <a:latin typeface="Montserrat"/>
                <a:ea typeface="Montserrat"/>
                <a:cs typeface="Montserrat"/>
                <a:sym typeface="Montserrat"/>
              </a:defRPr>
            </a:lvl3pPr>
            <a:lvl4pPr lvl="3" algn="ctr" rtl="0">
              <a:spcBef>
                <a:spcPts val="0"/>
              </a:spcBef>
              <a:spcAft>
                <a:spcPts val="0"/>
              </a:spcAft>
              <a:buSzPts val="4800"/>
              <a:buFont typeface="Montserrat"/>
              <a:buNone/>
              <a:defRPr sz="4800">
                <a:latin typeface="Montserrat"/>
                <a:ea typeface="Montserrat"/>
                <a:cs typeface="Montserrat"/>
                <a:sym typeface="Montserrat"/>
              </a:defRPr>
            </a:lvl4pPr>
            <a:lvl5pPr lvl="4" algn="ctr" rtl="0">
              <a:spcBef>
                <a:spcPts val="0"/>
              </a:spcBef>
              <a:spcAft>
                <a:spcPts val="0"/>
              </a:spcAft>
              <a:buSzPts val="4800"/>
              <a:buFont typeface="Montserrat"/>
              <a:buNone/>
              <a:defRPr sz="4800">
                <a:latin typeface="Montserrat"/>
                <a:ea typeface="Montserrat"/>
                <a:cs typeface="Montserrat"/>
                <a:sym typeface="Montserrat"/>
              </a:defRPr>
            </a:lvl5pPr>
            <a:lvl6pPr lvl="5" algn="ctr" rtl="0">
              <a:spcBef>
                <a:spcPts val="0"/>
              </a:spcBef>
              <a:spcAft>
                <a:spcPts val="0"/>
              </a:spcAft>
              <a:buSzPts val="4800"/>
              <a:buFont typeface="Montserrat"/>
              <a:buNone/>
              <a:defRPr sz="4800">
                <a:latin typeface="Montserrat"/>
                <a:ea typeface="Montserrat"/>
                <a:cs typeface="Montserrat"/>
                <a:sym typeface="Montserrat"/>
              </a:defRPr>
            </a:lvl6pPr>
            <a:lvl7pPr lvl="6" algn="ctr" rtl="0">
              <a:spcBef>
                <a:spcPts val="0"/>
              </a:spcBef>
              <a:spcAft>
                <a:spcPts val="0"/>
              </a:spcAft>
              <a:buSzPts val="4800"/>
              <a:buFont typeface="Montserrat"/>
              <a:buNone/>
              <a:defRPr sz="4800">
                <a:latin typeface="Montserrat"/>
                <a:ea typeface="Montserrat"/>
                <a:cs typeface="Montserrat"/>
                <a:sym typeface="Montserrat"/>
              </a:defRPr>
            </a:lvl7pPr>
            <a:lvl8pPr lvl="7" algn="ctr" rtl="0">
              <a:spcBef>
                <a:spcPts val="0"/>
              </a:spcBef>
              <a:spcAft>
                <a:spcPts val="0"/>
              </a:spcAft>
              <a:buSzPts val="4800"/>
              <a:buFont typeface="Montserrat"/>
              <a:buNone/>
              <a:defRPr sz="4800">
                <a:latin typeface="Montserrat"/>
                <a:ea typeface="Montserrat"/>
                <a:cs typeface="Montserrat"/>
                <a:sym typeface="Montserrat"/>
              </a:defRPr>
            </a:lvl8pPr>
            <a:lvl9pPr lvl="8" algn="ctr" rtl="0">
              <a:spcBef>
                <a:spcPts val="0"/>
              </a:spcBef>
              <a:spcAft>
                <a:spcPts val="0"/>
              </a:spcAft>
              <a:buSzPts val="4800"/>
              <a:buFont typeface="Montserrat"/>
              <a:buNone/>
              <a:defRPr sz="4800">
                <a:latin typeface="Montserrat"/>
                <a:ea typeface="Montserrat"/>
                <a:cs typeface="Montserrat"/>
                <a:sym typeface="Montserrat"/>
              </a:defRPr>
            </a:lvl9pPr>
          </a:lstStyle>
          <a:p>
            <a:r>
              <a:t>xx%</a:t>
            </a:r>
          </a:p>
        </p:txBody>
      </p:sp>
      <p:sp>
        <p:nvSpPr>
          <p:cNvPr id="123" name="Google Shape;123;p13"/>
          <p:cNvSpPr txBox="1">
            <a:spLocks noGrp="1"/>
          </p:cNvSpPr>
          <p:nvPr>
            <p:ph type="title" idx="13" hasCustomPrompt="1"/>
          </p:nvPr>
        </p:nvSpPr>
        <p:spPr>
          <a:xfrm>
            <a:off x="4956048" y="1849011"/>
            <a:ext cx="576000" cy="576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200"/>
              <a:buFont typeface="Montserrat"/>
              <a:buNone/>
              <a:defRPr sz="2500" b="1">
                <a:solidFill>
                  <a:schemeClr val="lt1"/>
                </a:solidFill>
                <a:latin typeface="Open Sans"/>
                <a:ea typeface="Open Sans"/>
                <a:cs typeface="Open Sans"/>
                <a:sym typeface="Open Sans"/>
              </a:defRPr>
            </a:lvl1pPr>
            <a:lvl2pPr lvl="1" algn="ctr" rtl="0">
              <a:spcBef>
                <a:spcPts val="0"/>
              </a:spcBef>
              <a:spcAft>
                <a:spcPts val="0"/>
              </a:spcAft>
              <a:buSzPts val="4800"/>
              <a:buFont typeface="Montserrat"/>
              <a:buNone/>
              <a:defRPr sz="4800">
                <a:latin typeface="Montserrat"/>
                <a:ea typeface="Montserrat"/>
                <a:cs typeface="Montserrat"/>
                <a:sym typeface="Montserrat"/>
              </a:defRPr>
            </a:lvl2pPr>
            <a:lvl3pPr lvl="2" algn="ctr" rtl="0">
              <a:spcBef>
                <a:spcPts val="0"/>
              </a:spcBef>
              <a:spcAft>
                <a:spcPts val="0"/>
              </a:spcAft>
              <a:buSzPts val="4800"/>
              <a:buFont typeface="Montserrat"/>
              <a:buNone/>
              <a:defRPr sz="4800">
                <a:latin typeface="Montserrat"/>
                <a:ea typeface="Montserrat"/>
                <a:cs typeface="Montserrat"/>
                <a:sym typeface="Montserrat"/>
              </a:defRPr>
            </a:lvl3pPr>
            <a:lvl4pPr lvl="3" algn="ctr" rtl="0">
              <a:spcBef>
                <a:spcPts val="0"/>
              </a:spcBef>
              <a:spcAft>
                <a:spcPts val="0"/>
              </a:spcAft>
              <a:buSzPts val="4800"/>
              <a:buFont typeface="Montserrat"/>
              <a:buNone/>
              <a:defRPr sz="4800">
                <a:latin typeface="Montserrat"/>
                <a:ea typeface="Montserrat"/>
                <a:cs typeface="Montserrat"/>
                <a:sym typeface="Montserrat"/>
              </a:defRPr>
            </a:lvl4pPr>
            <a:lvl5pPr lvl="4" algn="ctr" rtl="0">
              <a:spcBef>
                <a:spcPts val="0"/>
              </a:spcBef>
              <a:spcAft>
                <a:spcPts val="0"/>
              </a:spcAft>
              <a:buSzPts val="4800"/>
              <a:buFont typeface="Montserrat"/>
              <a:buNone/>
              <a:defRPr sz="4800">
                <a:latin typeface="Montserrat"/>
                <a:ea typeface="Montserrat"/>
                <a:cs typeface="Montserrat"/>
                <a:sym typeface="Montserrat"/>
              </a:defRPr>
            </a:lvl5pPr>
            <a:lvl6pPr lvl="5" algn="ctr" rtl="0">
              <a:spcBef>
                <a:spcPts val="0"/>
              </a:spcBef>
              <a:spcAft>
                <a:spcPts val="0"/>
              </a:spcAft>
              <a:buSzPts val="4800"/>
              <a:buFont typeface="Montserrat"/>
              <a:buNone/>
              <a:defRPr sz="4800">
                <a:latin typeface="Montserrat"/>
                <a:ea typeface="Montserrat"/>
                <a:cs typeface="Montserrat"/>
                <a:sym typeface="Montserrat"/>
              </a:defRPr>
            </a:lvl6pPr>
            <a:lvl7pPr lvl="6" algn="ctr" rtl="0">
              <a:spcBef>
                <a:spcPts val="0"/>
              </a:spcBef>
              <a:spcAft>
                <a:spcPts val="0"/>
              </a:spcAft>
              <a:buSzPts val="4800"/>
              <a:buFont typeface="Montserrat"/>
              <a:buNone/>
              <a:defRPr sz="4800">
                <a:latin typeface="Montserrat"/>
                <a:ea typeface="Montserrat"/>
                <a:cs typeface="Montserrat"/>
                <a:sym typeface="Montserrat"/>
              </a:defRPr>
            </a:lvl7pPr>
            <a:lvl8pPr lvl="7" algn="ctr" rtl="0">
              <a:spcBef>
                <a:spcPts val="0"/>
              </a:spcBef>
              <a:spcAft>
                <a:spcPts val="0"/>
              </a:spcAft>
              <a:buSzPts val="4800"/>
              <a:buFont typeface="Montserrat"/>
              <a:buNone/>
              <a:defRPr sz="4800">
                <a:latin typeface="Montserrat"/>
                <a:ea typeface="Montserrat"/>
                <a:cs typeface="Montserrat"/>
                <a:sym typeface="Montserrat"/>
              </a:defRPr>
            </a:lvl8pPr>
            <a:lvl9pPr lvl="8" algn="ctr" rtl="0">
              <a:spcBef>
                <a:spcPts val="0"/>
              </a:spcBef>
              <a:spcAft>
                <a:spcPts val="0"/>
              </a:spcAft>
              <a:buSzPts val="4800"/>
              <a:buFont typeface="Montserrat"/>
              <a:buNone/>
              <a:defRPr sz="4800">
                <a:latin typeface="Montserrat"/>
                <a:ea typeface="Montserrat"/>
                <a:cs typeface="Montserrat"/>
                <a:sym typeface="Montserrat"/>
              </a:defRPr>
            </a:lvl9pPr>
          </a:lstStyle>
          <a:p>
            <a:r>
              <a:t>xx%</a:t>
            </a:r>
          </a:p>
        </p:txBody>
      </p:sp>
      <p:sp>
        <p:nvSpPr>
          <p:cNvPr id="124" name="Google Shape;124;p13"/>
          <p:cNvSpPr txBox="1">
            <a:spLocks noGrp="1"/>
          </p:cNvSpPr>
          <p:nvPr>
            <p:ph type="title" idx="14" hasCustomPrompt="1"/>
          </p:nvPr>
        </p:nvSpPr>
        <p:spPr>
          <a:xfrm>
            <a:off x="1097280" y="3233949"/>
            <a:ext cx="576000" cy="576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200"/>
              <a:buFont typeface="Montserrat"/>
              <a:buNone/>
              <a:defRPr sz="2500" b="1">
                <a:solidFill>
                  <a:schemeClr val="lt1"/>
                </a:solidFill>
                <a:latin typeface="Open Sans"/>
                <a:ea typeface="Open Sans"/>
                <a:cs typeface="Open Sans"/>
                <a:sym typeface="Open Sans"/>
              </a:defRPr>
            </a:lvl1pPr>
            <a:lvl2pPr lvl="1" algn="ctr" rtl="0">
              <a:spcBef>
                <a:spcPts val="0"/>
              </a:spcBef>
              <a:spcAft>
                <a:spcPts val="0"/>
              </a:spcAft>
              <a:buSzPts val="4800"/>
              <a:buFont typeface="Montserrat"/>
              <a:buNone/>
              <a:defRPr sz="4800">
                <a:latin typeface="Montserrat"/>
                <a:ea typeface="Montserrat"/>
                <a:cs typeface="Montserrat"/>
                <a:sym typeface="Montserrat"/>
              </a:defRPr>
            </a:lvl2pPr>
            <a:lvl3pPr lvl="2" algn="ctr" rtl="0">
              <a:spcBef>
                <a:spcPts val="0"/>
              </a:spcBef>
              <a:spcAft>
                <a:spcPts val="0"/>
              </a:spcAft>
              <a:buSzPts val="4800"/>
              <a:buFont typeface="Montserrat"/>
              <a:buNone/>
              <a:defRPr sz="4800">
                <a:latin typeface="Montserrat"/>
                <a:ea typeface="Montserrat"/>
                <a:cs typeface="Montserrat"/>
                <a:sym typeface="Montserrat"/>
              </a:defRPr>
            </a:lvl3pPr>
            <a:lvl4pPr lvl="3" algn="ctr" rtl="0">
              <a:spcBef>
                <a:spcPts val="0"/>
              </a:spcBef>
              <a:spcAft>
                <a:spcPts val="0"/>
              </a:spcAft>
              <a:buSzPts val="4800"/>
              <a:buFont typeface="Montserrat"/>
              <a:buNone/>
              <a:defRPr sz="4800">
                <a:latin typeface="Montserrat"/>
                <a:ea typeface="Montserrat"/>
                <a:cs typeface="Montserrat"/>
                <a:sym typeface="Montserrat"/>
              </a:defRPr>
            </a:lvl4pPr>
            <a:lvl5pPr lvl="4" algn="ctr" rtl="0">
              <a:spcBef>
                <a:spcPts val="0"/>
              </a:spcBef>
              <a:spcAft>
                <a:spcPts val="0"/>
              </a:spcAft>
              <a:buSzPts val="4800"/>
              <a:buFont typeface="Montserrat"/>
              <a:buNone/>
              <a:defRPr sz="4800">
                <a:latin typeface="Montserrat"/>
                <a:ea typeface="Montserrat"/>
                <a:cs typeface="Montserrat"/>
                <a:sym typeface="Montserrat"/>
              </a:defRPr>
            </a:lvl5pPr>
            <a:lvl6pPr lvl="5" algn="ctr" rtl="0">
              <a:spcBef>
                <a:spcPts val="0"/>
              </a:spcBef>
              <a:spcAft>
                <a:spcPts val="0"/>
              </a:spcAft>
              <a:buSzPts val="4800"/>
              <a:buFont typeface="Montserrat"/>
              <a:buNone/>
              <a:defRPr sz="4800">
                <a:latin typeface="Montserrat"/>
                <a:ea typeface="Montserrat"/>
                <a:cs typeface="Montserrat"/>
                <a:sym typeface="Montserrat"/>
              </a:defRPr>
            </a:lvl6pPr>
            <a:lvl7pPr lvl="6" algn="ctr" rtl="0">
              <a:spcBef>
                <a:spcPts val="0"/>
              </a:spcBef>
              <a:spcAft>
                <a:spcPts val="0"/>
              </a:spcAft>
              <a:buSzPts val="4800"/>
              <a:buFont typeface="Montserrat"/>
              <a:buNone/>
              <a:defRPr sz="4800">
                <a:latin typeface="Montserrat"/>
                <a:ea typeface="Montserrat"/>
                <a:cs typeface="Montserrat"/>
                <a:sym typeface="Montserrat"/>
              </a:defRPr>
            </a:lvl7pPr>
            <a:lvl8pPr lvl="7" algn="ctr" rtl="0">
              <a:spcBef>
                <a:spcPts val="0"/>
              </a:spcBef>
              <a:spcAft>
                <a:spcPts val="0"/>
              </a:spcAft>
              <a:buSzPts val="4800"/>
              <a:buFont typeface="Montserrat"/>
              <a:buNone/>
              <a:defRPr sz="4800">
                <a:latin typeface="Montserrat"/>
                <a:ea typeface="Montserrat"/>
                <a:cs typeface="Montserrat"/>
                <a:sym typeface="Montserrat"/>
              </a:defRPr>
            </a:lvl8pPr>
            <a:lvl9pPr lvl="8" algn="ctr" rtl="0">
              <a:spcBef>
                <a:spcPts val="0"/>
              </a:spcBef>
              <a:spcAft>
                <a:spcPts val="0"/>
              </a:spcAft>
              <a:buSzPts val="4800"/>
              <a:buFont typeface="Montserrat"/>
              <a:buNone/>
              <a:defRPr sz="4800">
                <a:latin typeface="Montserrat"/>
                <a:ea typeface="Montserrat"/>
                <a:cs typeface="Montserrat"/>
                <a:sym typeface="Montserrat"/>
              </a:defRPr>
            </a:lvl9pPr>
          </a:lstStyle>
          <a:p>
            <a:r>
              <a:t>xx%</a:t>
            </a:r>
          </a:p>
        </p:txBody>
      </p:sp>
      <p:sp>
        <p:nvSpPr>
          <p:cNvPr id="125" name="Google Shape;125;p13"/>
          <p:cNvSpPr txBox="1">
            <a:spLocks noGrp="1"/>
          </p:cNvSpPr>
          <p:nvPr>
            <p:ph type="title" idx="15" hasCustomPrompt="1"/>
          </p:nvPr>
        </p:nvSpPr>
        <p:spPr>
          <a:xfrm>
            <a:off x="4956048" y="3233949"/>
            <a:ext cx="576000" cy="576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200"/>
              <a:buFont typeface="Montserrat"/>
              <a:buNone/>
              <a:defRPr sz="2500" b="1">
                <a:solidFill>
                  <a:schemeClr val="lt1"/>
                </a:solidFill>
                <a:latin typeface="Open Sans"/>
                <a:ea typeface="Open Sans"/>
                <a:cs typeface="Open Sans"/>
                <a:sym typeface="Open Sans"/>
              </a:defRPr>
            </a:lvl1pPr>
            <a:lvl2pPr lvl="1" algn="ctr" rtl="0">
              <a:spcBef>
                <a:spcPts val="0"/>
              </a:spcBef>
              <a:spcAft>
                <a:spcPts val="0"/>
              </a:spcAft>
              <a:buSzPts val="4800"/>
              <a:buFont typeface="Montserrat"/>
              <a:buNone/>
              <a:defRPr sz="4800">
                <a:latin typeface="Montserrat"/>
                <a:ea typeface="Montserrat"/>
                <a:cs typeface="Montserrat"/>
                <a:sym typeface="Montserrat"/>
              </a:defRPr>
            </a:lvl2pPr>
            <a:lvl3pPr lvl="2" algn="ctr" rtl="0">
              <a:spcBef>
                <a:spcPts val="0"/>
              </a:spcBef>
              <a:spcAft>
                <a:spcPts val="0"/>
              </a:spcAft>
              <a:buSzPts val="4800"/>
              <a:buFont typeface="Montserrat"/>
              <a:buNone/>
              <a:defRPr sz="4800">
                <a:latin typeface="Montserrat"/>
                <a:ea typeface="Montserrat"/>
                <a:cs typeface="Montserrat"/>
                <a:sym typeface="Montserrat"/>
              </a:defRPr>
            </a:lvl3pPr>
            <a:lvl4pPr lvl="3" algn="ctr" rtl="0">
              <a:spcBef>
                <a:spcPts val="0"/>
              </a:spcBef>
              <a:spcAft>
                <a:spcPts val="0"/>
              </a:spcAft>
              <a:buSzPts val="4800"/>
              <a:buFont typeface="Montserrat"/>
              <a:buNone/>
              <a:defRPr sz="4800">
                <a:latin typeface="Montserrat"/>
                <a:ea typeface="Montserrat"/>
                <a:cs typeface="Montserrat"/>
                <a:sym typeface="Montserrat"/>
              </a:defRPr>
            </a:lvl4pPr>
            <a:lvl5pPr lvl="4" algn="ctr" rtl="0">
              <a:spcBef>
                <a:spcPts val="0"/>
              </a:spcBef>
              <a:spcAft>
                <a:spcPts val="0"/>
              </a:spcAft>
              <a:buSzPts val="4800"/>
              <a:buFont typeface="Montserrat"/>
              <a:buNone/>
              <a:defRPr sz="4800">
                <a:latin typeface="Montserrat"/>
                <a:ea typeface="Montserrat"/>
                <a:cs typeface="Montserrat"/>
                <a:sym typeface="Montserrat"/>
              </a:defRPr>
            </a:lvl5pPr>
            <a:lvl6pPr lvl="5" algn="ctr" rtl="0">
              <a:spcBef>
                <a:spcPts val="0"/>
              </a:spcBef>
              <a:spcAft>
                <a:spcPts val="0"/>
              </a:spcAft>
              <a:buSzPts val="4800"/>
              <a:buFont typeface="Montserrat"/>
              <a:buNone/>
              <a:defRPr sz="4800">
                <a:latin typeface="Montserrat"/>
                <a:ea typeface="Montserrat"/>
                <a:cs typeface="Montserrat"/>
                <a:sym typeface="Montserrat"/>
              </a:defRPr>
            </a:lvl6pPr>
            <a:lvl7pPr lvl="6" algn="ctr" rtl="0">
              <a:spcBef>
                <a:spcPts val="0"/>
              </a:spcBef>
              <a:spcAft>
                <a:spcPts val="0"/>
              </a:spcAft>
              <a:buSzPts val="4800"/>
              <a:buFont typeface="Montserrat"/>
              <a:buNone/>
              <a:defRPr sz="4800">
                <a:latin typeface="Montserrat"/>
                <a:ea typeface="Montserrat"/>
                <a:cs typeface="Montserrat"/>
                <a:sym typeface="Montserrat"/>
              </a:defRPr>
            </a:lvl7pPr>
            <a:lvl8pPr lvl="7" algn="ctr" rtl="0">
              <a:spcBef>
                <a:spcPts val="0"/>
              </a:spcBef>
              <a:spcAft>
                <a:spcPts val="0"/>
              </a:spcAft>
              <a:buSzPts val="4800"/>
              <a:buFont typeface="Montserrat"/>
              <a:buNone/>
              <a:defRPr sz="4800">
                <a:latin typeface="Montserrat"/>
                <a:ea typeface="Montserrat"/>
                <a:cs typeface="Montserrat"/>
                <a:sym typeface="Montserrat"/>
              </a:defRPr>
            </a:lvl8pPr>
            <a:lvl9pPr lvl="8" algn="ctr" rtl="0">
              <a:spcBef>
                <a:spcPts val="0"/>
              </a:spcBef>
              <a:spcAft>
                <a:spcPts val="0"/>
              </a:spcAft>
              <a:buSzPts val="4800"/>
              <a:buFont typeface="Montserrat"/>
              <a:buNone/>
              <a:defRPr sz="4800">
                <a:latin typeface="Montserrat"/>
                <a:ea typeface="Montserrat"/>
                <a:cs typeface="Montserrat"/>
                <a:sym typeface="Montserrat"/>
              </a:defRPr>
            </a:lvl9pPr>
          </a:lstStyle>
          <a:p>
            <a:r>
              <a:t>xx%</a:t>
            </a:r>
          </a:p>
        </p:txBody>
      </p:sp>
      <p:grpSp>
        <p:nvGrpSpPr>
          <p:cNvPr id="126" name="Google Shape;126;p13"/>
          <p:cNvGrpSpPr/>
          <p:nvPr/>
        </p:nvGrpSpPr>
        <p:grpSpPr>
          <a:xfrm flipH="1">
            <a:off x="713225" y="4595788"/>
            <a:ext cx="1207353" cy="324548"/>
            <a:chOff x="3364650" y="4595788"/>
            <a:chExt cx="1207353" cy="324548"/>
          </a:xfrm>
        </p:grpSpPr>
        <p:sp>
          <p:nvSpPr>
            <p:cNvPr id="127" name="Google Shape;127;p13"/>
            <p:cNvSpPr/>
            <p:nvPr/>
          </p:nvSpPr>
          <p:spPr>
            <a:xfrm>
              <a:off x="3364650" y="4727575"/>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accent4"/>
              </a:solidFill>
              <a:prstDash val="solid"/>
              <a:round/>
              <a:headEnd type="none" w="med" len="med"/>
              <a:tailEnd type="none" w="med" len="med"/>
            </a:ln>
          </p:spPr>
        </p:sp>
        <p:sp>
          <p:nvSpPr>
            <p:cNvPr id="128" name="Google Shape;128;p13"/>
            <p:cNvSpPr/>
            <p:nvPr/>
          </p:nvSpPr>
          <p:spPr>
            <a:xfrm>
              <a:off x="3364650" y="459578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accent4"/>
              </a:solidFill>
              <a:prstDash val="solid"/>
              <a:round/>
              <a:headEnd type="none" w="med" len="med"/>
              <a:tailEnd type="none" w="med" len="med"/>
            </a:ln>
          </p:spPr>
        </p:sp>
      </p:grpSp>
      <p:grpSp>
        <p:nvGrpSpPr>
          <p:cNvPr id="129" name="Google Shape;129;p13"/>
          <p:cNvGrpSpPr/>
          <p:nvPr/>
        </p:nvGrpSpPr>
        <p:grpSpPr>
          <a:xfrm>
            <a:off x="7221075" y="214951"/>
            <a:ext cx="1207353" cy="324548"/>
            <a:chOff x="4572000" y="214951"/>
            <a:chExt cx="1207353" cy="324548"/>
          </a:xfrm>
        </p:grpSpPr>
        <p:sp>
          <p:nvSpPr>
            <p:cNvPr id="130" name="Google Shape;130;p13"/>
            <p:cNvSpPr/>
            <p:nvPr/>
          </p:nvSpPr>
          <p:spPr>
            <a:xfrm>
              <a:off x="4572000" y="34673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sp>
          <p:nvSpPr>
            <p:cNvPr id="131" name="Google Shape;131;p13"/>
            <p:cNvSpPr/>
            <p:nvPr/>
          </p:nvSpPr>
          <p:spPr>
            <a:xfrm>
              <a:off x="4572000" y="214951"/>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22">
    <p:bg>
      <p:bgPr>
        <a:solidFill>
          <a:schemeClr val="accent1"/>
        </a:solidFill>
        <a:effectLst/>
      </p:bgPr>
    </p:bg>
    <p:spTree>
      <p:nvGrpSpPr>
        <p:cNvPr id="1" name="Shape 172"/>
        <p:cNvGrpSpPr/>
        <p:nvPr/>
      </p:nvGrpSpPr>
      <p:grpSpPr>
        <a:xfrm>
          <a:off x="0" y="0"/>
          <a:ext cx="0" cy="0"/>
          <a:chOff x="0" y="0"/>
          <a:chExt cx="0" cy="0"/>
        </a:xfrm>
      </p:grpSpPr>
      <p:sp>
        <p:nvSpPr>
          <p:cNvPr id="173" name="Google Shape;173;p17"/>
          <p:cNvSpPr txBox="1">
            <a:spLocks noGrp="1"/>
          </p:cNvSpPr>
          <p:nvPr>
            <p:ph type="subTitle" idx="1"/>
          </p:nvPr>
        </p:nvSpPr>
        <p:spPr>
          <a:xfrm>
            <a:off x="1162938" y="2244525"/>
            <a:ext cx="2044500" cy="3474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1"/>
              </a:buClr>
              <a:buSzPts val="1000"/>
              <a:buNone/>
              <a:defRPr sz="1400">
                <a:solidFill>
                  <a:schemeClr val="dk1"/>
                </a:solidFill>
                <a:latin typeface="Open Sans"/>
                <a:ea typeface="Open Sans"/>
                <a:cs typeface="Open Sans"/>
                <a:sym typeface="Open Sans"/>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174" name="Google Shape;174;p17"/>
          <p:cNvSpPr txBox="1">
            <a:spLocks noGrp="1"/>
          </p:cNvSpPr>
          <p:nvPr>
            <p:ph type="ctrTitle"/>
          </p:nvPr>
        </p:nvSpPr>
        <p:spPr>
          <a:xfrm>
            <a:off x="1162938" y="1836550"/>
            <a:ext cx="2048400" cy="300600"/>
          </a:xfrm>
          <a:prstGeom prst="rect">
            <a:avLst/>
          </a:prstGeom>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1600"/>
              <a:buNone/>
              <a:defRPr sz="1800" b="1">
                <a:solidFill>
                  <a:schemeClr val="dk1"/>
                </a:solidFill>
                <a:latin typeface="Open Sans"/>
                <a:ea typeface="Open Sans"/>
                <a:cs typeface="Open Sans"/>
                <a:sym typeface="Open Sans"/>
              </a:defRPr>
            </a:lvl1pPr>
            <a:lvl2pPr lvl="1"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2pPr>
            <a:lvl3pPr lvl="2"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3pPr>
            <a:lvl4pPr lvl="3"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4pPr>
            <a:lvl5pPr lvl="4"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5pPr>
            <a:lvl6pPr lvl="5"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6pPr>
            <a:lvl7pPr lvl="6"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7pPr>
            <a:lvl8pPr lvl="7"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8pPr>
            <a:lvl9pPr lvl="8"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9pPr>
          </a:lstStyle>
          <a:p>
            <a:endParaRPr/>
          </a:p>
        </p:txBody>
      </p:sp>
      <p:sp>
        <p:nvSpPr>
          <p:cNvPr id="175" name="Google Shape;175;p17"/>
          <p:cNvSpPr txBox="1">
            <a:spLocks noGrp="1"/>
          </p:cNvSpPr>
          <p:nvPr>
            <p:ph type="subTitle" idx="2"/>
          </p:nvPr>
        </p:nvSpPr>
        <p:spPr>
          <a:xfrm>
            <a:off x="3809125" y="2244525"/>
            <a:ext cx="2044500" cy="3474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1"/>
              </a:buClr>
              <a:buSzPts val="1000"/>
              <a:buNone/>
              <a:defRPr sz="1400">
                <a:solidFill>
                  <a:schemeClr val="dk1"/>
                </a:solidFill>
                <a:latin typeface="Open Sans"/>
                <a:ea typeface="Open Sans"/>
                <a:cs typeface="Open Sans"/>
                <a:sym typeface="Open Sans"/>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176" name="Google Shape;176;p17"/>
          <p:cNvSpPr txBox="1">
            <a:spLocks noGrp="1"/>
          </p:cNvSpPr>
          <p:nvPr>
            <p:ph type="ctrTitle" idx="3"/>
          </p:nvPr>
        </p:nvSpPr>
        <p:spPr>
          <a:xfrm>
            <a:off x="3809124" y="1835950"/>
            <a:ext cx="2044500" cy="301800"/>
          </a:xfrm>
          <a:prstGeom prst="rect">
            <a:avLst/>
          </a:prstGeom>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1600"/>
              <a:buNone/>
              <a:defRPr sz="1800" b="1">
                <a:solidFill>
                  <a:schemeClr val="dk1"/>
                </a:solidFill>
                <a:latin typeface="Open Sans"/>
                <a:ea typeface="Open Sans"/>
                <a:cs typeface="Open Sans"/>
                <a:sym typeface="Open Sans"/>
              </a:defRPr>
            </a:lvl1pPr>
            <a:lvl2pPr lvl="1"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2pPr>
            <a:lvl3pPr lvl="2"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3pPr>
            <a:lvl4pPr lvl="3"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4pPr>
            <a:lvl5pPr lvl="4"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5pPr>
            <a:lvl6pPr lvl="5"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6pPr>
            <a:lvl7pPr lvl="6"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7pPr>
            <a:lvl8pPr lvl="7"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8pPr>
            <a:lvl9pPr lvl="8"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9pPr>
          </a:lstStyle>
          <a:p>
            <a:endParaRPr/>
          </a:p>
        </p:txBody>
      </p:sp>
      <p:sp>
        <p:nvSpPr>
          <p:cNvPr id="177" name="Google Shape;177;p17"/>
          <p:cNvSpPr txBox="1">
            <a:spLocks noGrp="1"/>
          </p:cNvSpPr>
          <p:nvPr>
            <p:ph type="subTitle" idx="4"/>
          </p:nvPr>
        </p:nvSpPr>
        <p:spPr>
          <a:xfrm>
            <a:off x="6459212" y="2244525"/>
            <a:ext cx="2044500" cy="3474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1"/>
              </a:buClr>
              <a:buSzPts val="1000"/>
              <a:buNone/>
              <a:defRPr sz="1400">
                <a:solidFill>
                  <a:schemeClr val="dk1"/>
                </a:solidFill>
                <a:latin typeface="Open Sans"/>
                <a:ea typeface="Open Sans"/>
                <a:cs typeface="Open Sans"/>
                <a:sym typeface="Open Sans"/>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178" name="Google Shape;178;p17"/>
          <p:cNvSpPr txBox="1">
            <a:spLocks noGrp="1"/>
          </p:cNvSpPr>
          <p:nvPr>
            <p:ph type="ctrTitle" idx="5"/>
          </p:nvPr>
        </p:nvSpPr>
        <p:spPr>
          <a:xfrm>
            <a:off x="6459210" y="1835950"/>
            <a:ext cx="2044500" cy="301800"/>
          </a:xfrm>
          <a:prstGeom prst="rect">
            <a:avLst/>
          </a:prstGeom>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1600"/>
              <a:buNone/>
              <a:defRPr sz="1800" b="1">
                <a:solidFill>
                  <a:schemeClr val="dk1"/>
                </a:solidFill>
                <a:latin typeface="Open Sans"/>
                <a:ea typeface="Open Sans"/>
                <a:cs typeface="Open Sans"/>
                <a:sym typeface="Open Sans"/>
              </a:defRPr>
            </a:lvl1pPr>
            <a:lvl2pPr lvl="1"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2pPr>
            <a:lvl3pPr lvl="2"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3pPr>
            <a:lvl4pPr lvl="3"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4pPr>
            <a:lvl5pPr lvl="4"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5pPr>
            <a:lvl6pPr lvl="5"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6pPr>
            <a:lvl7pPr lvl="6"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7pPr>
            <a:lvl8pPr lvl="7"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8pPr>
            <a:lvl9pPr lvl="8"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9pPr>
          </a:lstStyle>
          <a:p>
            <a:endParaRPr/>
          </a:p>
        </p:txBody>
      </p:sp>
      <p:sp>
        <p:nvSpPr>
          <p:cNvPr id="179" name="Google Shape;179;p17"/>
          <p:cNvSpPr txBox="1">
            <a:spLocks noGrp="1"/>
          </p:cNvSpPr>
          <p:nvPr>
            <p:ph type="subTitle" idx="6"/>
          </p:nvPr>
        </p:nvSpPr>
        <p:spPr>
          <a:xfrm>
            <a:off x="1162938" y="3579600"/>
            <a:ext cx="2044500" cy="3474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1"/>
              </a:buClr>
              <a:buSzPts val="1000"/>
              <a:buNone/>
              <a:defRPr sz="1400">
                <a:solidFill>
                  <a:schemeClr val="dk1"/>
                </a:solidFill>
                <a:latin typeface="Open Sans"/>
                <a:ea typeface="Open Sans"/>
                <a:cs typeface="Open Sans"/>
                <a:sym typeface="Open Sans"/>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180" name="Google Shape;180;p17"/>
          <p:cNvSpPr txBox="1">
            <a:spLocks noGrp="1"/>
          </p:cNvSpPr>
          <p:nvPr>
            <p:ph type="ctrTitle" idx="7"/>
          </p:nvPr>
        </p:nvSpPr>
        <p:spPr>
          <a:xfrm>
            <a:off x="1162938" y="3170213"/>
            <a:ext cx="2048400" cy="301800"/>
          </a:xfrm>
          <a:prstGeom prst="rect">
            <a:avLst/>
          </a:prstGeom>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1600"/>
              <a:buNone/>
              <a:defRPr sz="1800" b="1">
                <a:solidFill>
                  <a:schemeClr val="dk1"/>
                </a:solidFill>
                <a:latin typeface="Open Sans"/>
                <a:ea typeface="Open Sans"/>
                <a:cs typeface="Open Sans"/>
                <a:sym typeface="Open Sans"/>
              </a:defRPr>
            </a:lvl1pPr>
            <a:lvl2pPr lvl="1"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2pPr>
            <a:lvl3pPr lvl="2"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3pPr>
            <a:lvl4pPr lvl="3"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4pPr>
            <a:lvl5pPr lvl="4"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5pPr>
            <a:lvl6pPr lvl="5"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6pPr>
            <a:lvl7pPr lvl="6"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7pPr>
            <a:lvl8pPr lvl="7"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8pPr>
            <a:lvl9pPr lvl="8"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9pPr>
          </a:lstStyle>
          <a:p>
            <a:endParaRPr/>
          </a:p>
        </p:txBody>
      </p:sp>
      <p:sp>
        <p:nvSpPr>
          <p:cNvPr id="181" name="Google Shape;181;p17"/>
          <p:cNvSpPr txBox="1">
            <a:spLocks noGrp="1"/>
          </p:cNvSpPr>
          <p:nvPr>
            <p:ph type="subTitle" idx="8"/>
          </p:nvPr>
        </p:nvSpPr>
        <p:spPr>
          <a:xfrm>
            <a:off x="3809125" y="3579600"/>
            <a:ext cx="2044500" cy="3474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1"/>
              </a:buClr>
              <a:buSzPts val="1000"/>
              <a:buNone/>
              <a:defRPr sz="1400">
                <a:solidFill>
                  <a:schemeClr val="dk1"/>
                </a:solidFill>
                <a:latin typeface="Open Sans"/>
                <a:ea typeface="Open Sans"/>
                <a:cs typeface="Open Sans"/>
                <a:sym typeface="Open Sans"/>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182" name="Google Shape;182;p17"/>
          <p:cNvSpPr txBox="1">
            <a:spLocks noGrp="1"/>
          </p:cNvSpPr>
          <p:nvPr>
            <p:ph type="ctrTitle" idx="9"/>
          </p:nvPr>
        </p:nvSpPr>
        <p:spPr>
          <a:xfrm>
            <a:off x="3809124" y="3170213"/>
            <a:ext cx="2048400" cy="301800"/>
          </a:xfrm>
          <a:prstGeom prst="rect">
            <a:avLst/>
          </a:prstGeom>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1600"/>
              <a:buNone/>
              <a:defRPr sz="1800" b="1">
                <a:solidFill>
                  <a:schemeClr val="dk1"/>
                </a:solidFill>
                <a:latin typeface="Open Sans"/>
                <a:ea typeface="Open Sans"/>
                <a:cs typeface="Open Sans"/>
                <a:sym typeface="Open Sans"/>
              </a:defRPr>
            </a:lvl1pPr>
            <a:lvl2pPr lvl="1"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2pPr>
            <a:lvl3pPr lvl="2"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3pPr>
            <a:lvl4pPr lvl="3"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4pPr>
            <a:lvl5pPr lvl="4"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5pPr>
            <a:lvl6pPr lvl="5"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6pPr>
            <a:lvl7pPr lvl="6"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7pPr>
            <a:lvl8pPr lvl="7"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8pPr>
            <a:lvl9pPr lvl="8"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9pPr>
          </a:lstStyle>
          <a:p>
            <a:endParaRPr/>
          </a:p>
        </p:txBody>
      </p:sp>
      <p:sp>
        <p:nvSpPr>
          <p:cNvPr id="183" name="Google Shape;183;p17"/>
          <p:cNvSpPr txBox="1">
            <a:spLocks noGrp="1"/>
          </p:cNvSpPr>
          <p:nvPr>
            <p:ph type="subTitle" idx="13"/>
          </p:nvPr>
        </p:nvSpPr>
        <p:spPr>
          <a:xfrm>
            <a:off x="6459212" y="3579600"/>
            <a:ext cx="2044500" cy="3474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1"/>
              </a:buClr>
              <a:buSzPts val="1000"/>
              <a:buNone/>
              <a:defRPr sz="1400">
                <a:solidFill>
                  <a:schemeClr val="dk1"/>
                </a:solidFill>
                <a:latin typeface="Open Sans"/>
                <a:ea typeface="Open Sans"/>
                <a:cs typeface="Open Sans"/>
                <a:sym typeface="Open Sans"/>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184" name="Google Shape;184;p17"/>
          <p:cNvSpPr txBox="1">
            <a:spLocks noGrp="1"/>
          </p:cNvSpPr>
          <p:nvPr>
            <p:ph type="ctrTitle" idx="14"/>
          </p:nvPr>
        </p:nvSpPr>
        <p:spPr>
          <a:xfrm>
            <a:off x="6459210" y="3170213"/>
            <a:ext cx="2044500" cy="301800"/>
          </a:xfrm>
          <a:prstGeom prst="rect">
            <a:avLst/>
          </a:prstGeom>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1600"/>
              <a:buNone/>
              <a:defRPr sz="1800" b="1">
                <a:solidFill>
                  <a:schemeClr val="dk1"/>
                </a:solidFill>
                <a:latin typeface="Open Sans"/>
                <a:ea typeface="Open Sans"/>
                <a:cs typeface="Open Sans"/>
                <a:sym typeface="Open Sans"/>
              </a:defRPr>
            </a:lvl1pPr>
            <a:lvl2pPr lvl="1"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2pPr>
            <a:lvl3pPr lvl="2"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3pPr>
            <a:lvl4pPr lvl="3"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4pPr>
            <a:lvl5pPr lvl="4"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5pPr>
            <a:lvl6pPr lvl="5"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6pPr>
            <a:lvl7pPr lvl="6"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7pPr>
            <a:lvl8pPr lvl="7"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8pPr>
            <a:lvl9pPr lvl="8" rtl="0">
              <a:spcBef>
                <a:spcPts val="0"/>
              </a:spcBef>
              <a:spcAft>
                <a:spcPts val="0"/>
              </a:spcAft>
              <a:buClr>
                <a:schemeClr val="dk1"/>
              </a:buClr>
              <a:buSzPts val="1600"/>
              <a:buFont typeface="Raleway"/>
              <a:buNone/>
              <a:defRPr sz="1600" b="1">
                <a:solidFill>
                  <a:schemeClr val="dk1"/>
                </a:solidFill>
                <a:latin typeface="Raleway"/>
                <a:ea typeface="Raleway"/>
                <a:cs typeface="Raleway"/>
                <a:sym typeface="Raleway"/>
              </a:defRPr>
            </a:lvl9pPr>
          </a:lstStyle>
          <a:p>
            <a:endParaRPr/>
          </a:p>
        </p:txBody>
      </p:sp>
      <p:sp>
        <p:nvSpPr>
          <p:cNvPr id="185" name="Google Shape;185;p17"/>
          <p:cNvSpPr txBox="1">
            <a:spLocks noGrp="1"/>
          </p:cNvSpPr>
          <p:nvPr>
            <p:ph type="title" idx="15" hasCustomPrompt="1"/>
          </p:nvPr>
        </p:nvSpPr>
        <p:spPr>
          <a:xfrm>
            <a:off x="640281" y="1835950"/>
            <a:ext cx="457200" cy="301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1"/>
              </a:buClr>
              <a:buSzPts val="1800"/>
              <a:buNone/>
              <a:defRPr sz="2500" b="1">
                <a:solidFill>
                  <a:schemeClr val="dk2"/>
                </a:solidFill>
                <a:latin typeface="Open Sans"/>
                <a:ea typeface="Open Sans"/>
                <a:cs typeface="Open Sans"/>
                <a:sym typeface="Open Sans"/>
              </a:defRPr>
            </a:lvl1pPr>
            <a:lvl2pPr lvl="1"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9pPr>
          </a:lstStyle>
          <a:p>
            <a:r>
              <a:t>xx%</a:t>
            </a:r>
          </a:p>
        </p:txBody>
      </p:sp>
      <p:sp>
        <p:nvSpPr>
          <p:cNvPr id="186" name="Google Shape;186;p17"/>
          <p:cNvSpPr txBox="1">
            <a:spLocks noGrp="1"/>
          </p:cNvSpPr>
          <p:nvPr>
            <p:ph type="title" idx="16" hasCustomPrompt="1"/>
          </p:nvPr>
        </p:nvSpPr>
        <p:spPr>
          <a:xfrm>
            <a:off x="640281" y="3170213"/>
            <a:ext cx="457200" cy="301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1"/>
              </a:buClr>
              <a:buSzPts val="1800"/>
              <a:buNone/>
              <a:defRPr sz="2500" b="1">
                <a:solidFill>
                  <a:schemeClr val="dk2"/>
                </a:solidFill>
                <a:latin typeface="Open Sans"/>
                <a:ea typeface="Open Sans"/>
                <a:cs typeface="Open Sans"/>
                <a:sym typeface="Open Sans"/>
              </a:defRPr>
            </a:lvl1pPr>
            <a:lvl2pPr lvl="1"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9pPr>
          </a:lstStyle>
          <a:p>
            <a:r>
              <a:t>xx%</a:t>
            </a:r>
          </a:p>
        </p:txBody>
      </p:sp>
      <p:sp>
        <p:nvSpPr>
          <p:cNvPr id="187" name="Google Shape;187;p17"/>
          <p:cNvSpPr txBox="1">
            <a:spLocks noGrp="1"/>
          </p:cNvSpPr>
          <p:nvPr>
            <p:ph type="title" idx="17" hasCustomPrompt="1"/>
          </p:nvPr>
        </p:nvSpPr>
        <p:spPr>
          <a:xfrm>
            <a:off x="3286472" y="1835950"/>
            <a:ext cx="457200" cy="301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1"/>
              </a:buClr>
              <a:buSzPts val="1800"/>
              <a:buNone/>
              <a:defRPr sz="2500" b="1">
                <a:solidFill>
                  <a:schemeClr val="dk2"/>
                </a:solidFill>
                <a:latin typeface="Open Sans"/>
                <a:ea typeface="Open Sans"/>
                <a:cs typeface="Open Sans"/>
                <a:sym typeface="Open Sans"/>
              </a:defRPr>
            </a:lvl1pPr>
            <a:lvl2pPr lvl="1"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9pPr>
          </a:lstStyle>
          <a:p>
            <a:r>
              <a:t>xx%</a:t>
            </a:r>
          </a:p>
        </p:txBody>
      </p:sp>
      <p:sp>
        <p:nvSpPr>
          <p:cNvPr id="188" name="Google Shape;188;p17"/>
          <p:cNvSpPr txBox="1">
            <a:spLocks noGrp="1"/>
          </p:cNvSpPr>
          <p:nvPr>
            <p:ph type="title" idx="18" hasCustomPrompt="1"/>
          </p:nvPr>
        </p:nvSpPr>
        <p:spPr>
          <a:xfrm>
            <a:off x="3286472" y="3170213"/>
            <a:ext cx="457200" cy="301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1"/>
              </a:buClr>
              <a:buSzPts val="1800"/>
              <a:buNone/>
              <a:defRPr sz="2500" b="1">
                <a:solidFill>
                  <a:schemeClr val="dk2"/>
                </a:solidFill>
                <a:latin typeface="Open Sans"/>
                <a:ea typeface="Open Sans"/>
                <a:cs typeface="Open Sans"/>
                <a:sym typeface="Open Sans"/>
              </a:defRPr>
            </a:lvl1pPr>
            <a:lvl2pPr lvl="1"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9pPr>
          </a:lstStyle>
          <a:p>
            <a:r>
              <a:t>xx%</a:t>
            </a:r>
          </a:p>
        </p:txBody>
      </p:sp>
      <p:sp>
        <p:nvSpPr>
          <p:cNvPr id="189" name="Google Shape;189;p17"/>
          <p:cNvSpPr txBox="1">
            <a:spLocks noGrp="1"/>
          </p:cNvSpPr>
          <p:nvPr>
            <p:ph type="title" idx="19" hasCustomPrompt="1"/>
          </p:nvPr>
        </p:nvSpPr>
        <p:spPr>
          <a:xfrm>
            <a:off x="5936563" y="1835950"/>
            <a:ext cx="457200" cy="301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1"/>
              </a:buClr>
              <a:buSzPts val="1800"/>
              <a:buNone/>
              <a:defRPr sz="2500" b="1">
                <a:solidFill>
                  <a:schemeClr val="dk2"/>
                </a:solidFill>
                <a:latin typeface="Open Sans"/>
                <a:ea typeface="Open Sans"/>
                <a:cs typeface="Open Sans"/>
                <a:sym typeface="Open Sans"/>
              </a:defRPr>
            </a:lvl1pPr>
            <a:lvl2pPr lvl="1"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9pPr>
          </a:lstStyle>
          <a:p>
            <a:r>
              <a:t>xx%</a:t>
            </a:r>
          </a:p>
        </p:txBody>
      </p:sp>
      <p:sp>
        <p:nvSpPr>
          <p:cNvPr id="190" name="Google Shape;190;p17"/>
          <p:cNvSpPr txBox="1">
            <a:spLocks noGrp="1"/>
          </p:cNvSpPr>
          <p:nvPr>
            <p:ph type="title" idx="20" hasCustomPrompt="1"/>
          </p:nvPr>
        </p:nvSpPr>
        <p:spPr>
          <a:xfrm>
            <a:off x="5936563" y="3170213"/>
            <a:ext cx="457200" cy="301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1"/>
              </a:buClr>
              <a:buSzPts val="1800"/>
              <a:buNone/>
              <a:defRPr sz="2500" b="1">
                <a:solidFill>
                  <a:schemeClr val="dk2"/>
                </a:solidFill>
                <a:latin typeface="Open Sans"/>
                <a:ea typeface="Open Sans"/>
                <a:cs typeface="Open Sans"/>
                <a:sym typeface="Open Sans"/>
              </a:defRPr>
            </a:lvl1pPr>
            <a:lvl2pPr lvl="1"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1800"/>
              <a:buFont typeface="Fira Sans Extra Condensed"/>
              <a:buNone/>
              <a:defRPr sz="1800">
                <a:solidFill>
                  <a:schemeClr val="dk1"/>
                </a:solidFill>
                <a:latin typeface="Fira Sans Extra Condensed"/>
                <a:ea typeface="Fira Sans Extra Condensed"/>
                <a:cs typeface="Fira Sans Extra Condensed"/>
                <a:sym typeface="Fira Sans Extra Condensed"/>
              </a:defRPr>
            </a:lvl9pPr>
          </a:lstStyle>
          <a:p>
            <a:r>
              <a:t>xx%</a:t>
            </a:r>
          </a:p>
        </p:txBody>
      </p:sp>
      <p:sp>
        <p:nvSpPr>
          <p:cNvPr id="191" name="Google Shape;191;p17"/>
          <p:cNvSpPr txBox="1">
            <a:spLocks noGrp="1"/>
          </p:cNvSpPr>
          <p:nvPr>
            <p:ph type="title" idx="21"/>
          </p:nvPr>
        </p:nvSpPr>
        <p:spPr>
          <a:xfrm>
            <a:off x="713225" y="448056"/>
            <a:ext cx="7717500" cy="572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Montserrat"/>
              <a:buNone/>
              <a:defRPr b="1">
                <a:latin typeface="Open Sans"/>
                <a:ea typeface="Open Sans"/>
                <a:cs typeface="Open Sans"/>
                <a:sym typeface="Open Sans"/>
              </a:defRPr>
            </a:lvl1pPr>
            <a:lvl2pPr lvl="1" algn="ctr" rtl="0">
              <a:spcBef>
                <a:spcPts val="0"/>
              </a:spcBef>
              <a:spcAft>
                <a:spcPts val="0"/>
              </a:spcAft>
              <a:buSzPts val="2800"/>
              <a:buFont typeface="Montserrat"/>
              <a:buNone/>
              <a:defRPr>
                <a:latin typeface="Montserrat"/>
                <a:ea typeface="Montserrat"/>
                <a:cs typeface="Montserrat"/>
                <a:sym typeface="Montserrat"/>
              </a:defRPr>
            </a:lvl2pPr>
            <a:lvl3pPr lvl="2" algn="ctr" rtl="0">
              <a:spcBef>
                <a:spcPts val="0"/>
              </a:spcBef>
              <a:spcAft>
                <a:spcPts val="0"/>
              </a:spcAft>
              <a:buSzPts val="2800"/>
              <a:buFont typeface="Montserrat"/>
              <a:buNone/>
              <a:defRPr>
                <a:latin typeface="Montserrat"/>
                <a:ea typeface="Montserrat"/>
                <a:cs typeface="Montserrat"/>
                <a:sym typeface="Montserrat"/>
              </a:defRPr>
            </a:lvl3pPr>
            <a:lvl4pPr lvl="3" algn="ctr" rtl="0">
              <a:spcBef>
                <a:spcPts val="0"/>
              </a:spcBef>
              <a:spcAft>
                <a:spcPts val="0"/>
              </a:spcAft>
              <a:buSzPts val="2800"/>
              <a:buFont typeface="Montserrat"/>
              <a:buNone/>
              <a:defRPr>
                <a:latin typeface="Montserrat"/>
                <a:ea typeface="Montserrat"/>
                <a:cs typeface="Montserrat"/>
                <a:sym typeface="Montserrat"/>
              </a:defRPr>
            </a:lvl4pPr>
            <a:lvl5pPr lvl="4" algn="ctr" rtl="0">
              <a:spcBef>
                <a:spcPts val="0"/>
              </a:spcBef>
              <a:spcAft>
                <a:spcPts val="0"/>
              </a:spcAft>
              <a:buSzPts val="2800"/>
              <a:buFont typeface="Montserrat"/>
              <a:buNone/>
              <a:defRPr>
                <a:latin typeface="Montserrat"/>
                <a:ea typeface="Montserrat"/>
                <a:cs typeface="Montserrat"/>
                <a:sym typeface="Montserrat"/>
              </a:defRPr>
            </a:lvl5pPr>
            <a:lvl6pPr lvl="5" algn="ctr" rtl="0">
              <a:spcBef>
                <a:spcPts val="0"/>
              </a:spcBef>
              <a:spcAft>
                <a:spcPts val="0"/>
              </a:spcAft>
              <a:buSzPts val="2800"/>
              <a:buFont typeface="Montserrat"/>
              <a:buNone/>
              <a:defRPr>
                <a:latin typeface="Montserrat"/>
                <a:ea typeface="Montserrat"/>
                <a:cs typeface="Montserrat"/>
                <a:sym typeface="Montserrat"/>
              </a:defRPr>
            </a:lvl6pPr>
            <a:lvl7pPr lvl="6" algn="ctr" rtl="0">
              <a:spcBef>
                <a:spcPts val="0"/>
              </a:spcBef>
              <a:spcAft>
                <a:spcPts val="0"/>
              </a:spcAft>
              <a:buSzPts val="2800"/>
              <a:buFont typeface="Montserrat"/>
              <a:buNone/>
              <a:defRPr>
                <a:latin typeface="Montserrat"/>
                <a:ea typeface="Montserrat"/>
                <a:cs typeface="Montserrat"/>
                <a:sym typeface="Montserrat"/>
              </a:defRPr>
            </a:lvl7pPr>
            <a:lvl8pPr lvl="7" algn="ctr" rtl="0">
              <a:spcBef>
                <a:spcPts val="0"/>
              </a:spcBef>
              <a:spcAft>
                <a:spcPts val="0"/>
              </a:spcAft>
              <a:buSzPts val="2800"/>
              <a:buFont typeface="Montserrat"/>
              <a:buNone/>
              <a:defRPr>
                <a:latin typeface="Montserrat"/>
                <a:ea typeface="Montserrat"/>
                <a:cs typeface="Montserrat"/>
                <a:sym typeface="Montserrat"/>
              </a:defRPr>
            </a:lvl8pPr>
            <a:lvl9pPr lvl="8" algn="ctr" rtl="0">
              <a:spcBef>
                <a:spcPts val="0"/>
              </a:spcBef>
              <a:spcAft>
                <a:spcPts val="0"/>
              </a:spcAft>
              <a:buSzPts val="2800"/>
              <a:buFont typeface="Montserrat"/>
              <a:buNone/>
              <a:defRPr>
                <a:latin typeface="Montserrat"/>
                <a:ea typeface="Montserrat"/>
                <a:cs typeface="Montserrat"/>
                <a:sym typeface="Montserrat"/>
              </a:defRPr>
            </a:lvl9pPr>
          </a:lstStyle>
          <a:p>
            <a:endParaRPr/>
          </a:p>
        </p:txBody>
      </p:sp>
      <p:grpSp>
        <p:nvGrpSpPr>
          <p:cNvPr id="192" name="Google Shape;192;p17"/>
          <p:cNvGrpSpPr/>
          <p:nvPr/>
        </p:nvGrpSpPr>
        <p:grpSpPr>
          <a:xfrm rot="10800000">
            <a:off x="713225" y="4595801"/>
            <a:ext cx="1207353" cy="324548"/>
            <a:chOff x="4572000" y="214951"/>
            <a:chExt cx="1207353" cy="324548"/>
          </a:xfrm>
        </p:grpSpPr>
        <p:sp>
          <p:nvSpPr>
            <p:cNvPr id="193" name="Google Shape;193;p17"/>
            <p:cNvSpPr/>
            <p:nvPr/>
          </p:nvSpPr>
          <p:spPr>
            <a:xfrm>
              <a:off x="4572000" y="34673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sp>
          <p:nvSpPr>
            <p:cNvPr id="194" name="Google Shape;194;p17"/>
            <p:cNvSpPr/>
            <p:nvPr/>
          </p:nvSpPr>
          <p:spPr>
            <a:xfrm>
              <a:off x="4572000" y="214951"/>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grpSp>
      <p:sp>
        <p:nvSpPr>
          <p:cNvPr id="195" name="Google Shape;195;p17"/>
          <p:cNvSpPr/>
          <p:nvPr/>
        </p:nvSpPr>
        <p:spPr>
          <a:xfrm>
            <a:off x="8430729" y="4271250"/>
            <a:ext cx="1710600" cy="17112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7"/>
          <p:cNvSpPr/>
          <p:nvPr/>
        </p:nvSpPr>
        <p:spPr>
          <a:xfrm>
            <a:off x="6626154" y="-1171700"/>
            <a:ext cx="1710600" cy="1711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23">
    <p:bg>
      <p:bgPr>
        <a:solidFill>
          <a:schemeClr val="accent1"/>
        </a:solidFill>
        <a:effectLst/>
      </p:bgPr>
    </p:bg>
    <p:spTree>
      <p:nvGrpSpPr>
        <p:cNvPr id="1" name="Shape 295"/>
        <p:cNvGrpSpPr/>
        <p:nvPr/>
      </p:nvGrpSpPr>
      <p:grpSpPr>
        <a:xfrm>
          <a:off x="0" y="0"/>
          <a:ext cx="0" cy="0"/>
          <a:chOff x="0" y="0"/>
          <a:chExt cx="0" cy="0"/>
        </a:xfrm>
      </p:grpSpPr>
      <p:sp>
        <p:nvSpPr>
          <p:cNvPr id="296" name="Google Shape;296;p25"/>
          <p:cNvSpPr/>
          <p:nvPr/>
        </p:nvSpPr>
        <p:spPr>
          <a:xfrm>
            <a:off x="1341275" y="-1983817"/>
            <a:ext cx="3156900" cy="315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5"/>
          <p:cNvSpPr/>
          <p:nvPr/>
        </p:nvSpPr>
        <p:spPr>
          <a:xfrm>
            <a:off x="-1535725" y="-1267300"/>
            <a:ext cx="4393200" cy="4393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25"/>
          <p:cNvGrpSpPr/>
          <p:nvPr/>
        </p:nvGrpSpPr>
        <p:grpSpPr>
          <a:xfrm>
            <a:off x="0" y="4271251"/>
            <a:ext cx="1207353" cy="324548"/>
            <a:chOff x="4572000" y="214951"/>
            <a:chExt cx="1207353" cy="324548"/>
          </a:xfrm>
        </p:grpSpPr>
        <p:sp>
          <p:nvSpPr>
            <p:cNvPr id="299" name="Google Shape;299;p25"/>
            <p:cNvSpPr/>
            <p:nvPr/>
          </p:nvSpPr>
          <p:spPr>
            <a:xfrm>
              <a:off x="4572000" y="34673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sp>
          <p:nvSpPr>
            <p:cNvPr id="300" name="Google Shape;300;p25"/>
            <p:cNvSpPr/>
            <p:nvPr/>
          </p:nvSpPr>
          <p:spPr>
            <a:xfrm>
              <a:off x="4572000" y="214951"/>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grpSp>
      <p:sp>
        <p:nvSpPr>
          <p:cNvPr id="301" name="Google Shape;301;p25"/>
          <p:cNvSpPr/>
          <p:nvPr/>
        </p:nvSpPr>
        <p:spPr>
          <a:xfrm>
            <a:off x="4498187" y="3311151"/>
            <a:ext cx="2823300" cy="2823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5"/>
          <p:cNvSpPr/>
          <p:nvPr/>
        </p:nvSpPr>
        <p:spPr>
          <a:xfrm>
            <a:off x="5710281" y="0"/>
            <a:ext cx="4607700" cy="46083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 name="Google Shape;303;p25"/>
          <p:cNvGrpSpPr/>
          <p:nvPr/>
        </p:nvGrpSpPr>
        <p:grpSpPr>
          <a:xfrm>
            <a:off x="7936650" y="2139526"/>
            <a:ext cx="1207353" cy="324548"/>
            <a:chOff x="4572000" y="214951"/>
            <a:chExt cx="1207353" cy="324548"/>
          </a:xfrm>
        </p:grpSpPr>
        <p:sp>
          <p:nvSpPr>
            <p:cNvPr id="304" name="Google Shape;304;p25"/>
            <p:cNvSpPr/>
            <p:nvPr/>
          </p:nvSpPr>
          <p:spPr>
            <a:xfrm>
              <a:off x="4572000" y="34673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sp>
          <p:nvSpPr>
            <p:cNvPr id="305" name="Google Shape;305;p25"/>
            <p:cNvSpPr/>
            <p:nvPr/>
          </p:nvSpPr>
          <p:spPr>
            <a:xfrm>
              <a:off x="4572000" y="214951"/>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23_1">
    <p:bg>
      <p:bgPr>
        <a:solidFill>
          <a:schemeClr val="accent1"/>
        </a:solidFill>
        <a:effectLst/>
      </p:bgPr>
    </p:bg>
    <p:spTree>
      <p:nvGrpSpPr>
        <p:cNvPr id="1" name="Shape 306"/>
        <p:cNvGrpSpPr/>
        <p:nvPr/>
      </p:nvGrpSpPr>
      <p:grpSpPr>
        <a:xfrm>
          <a:off x="0" y="0"/>
          <a:ext cx="0" cy="0"/>
          <a:chOff x="0" y="0"/>
          <a:chExt cx="0" cy="0"/>
        </a:xfrm>
      </p:grpSpPr>
      <p:sp>
        <p:nvSpPr>
          <p:cNvPr id="307" name="Google Shape;307;p26"/>
          <p:cNvSpPr/>
          <p:nvPr/>
        </p:nvSpPr>
        <p:spPr>
          <a:xfrm>
            <a:off x="-865225" y="2428508"/>
            <a:ext cx="3156900" cy="315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1166425" y="-1267300"/>
            <a:ext cx="4393200" cy="4393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309;p26"/>
          <p:cNvGrpSpPr/>
          <p:nvPr/>
        </p:nvGrpSpPr>
        <p:grpSpPr>
          <a:xfrm rot="5400000">
            <a:off x="-52725" y="377226"/>
            <a:ext cx="1207353" cy="324548"/>
            <a:chOff x="4572000" y="214951"/>
            <a:chExt cx="1207353" cy="324548"/>
          </a:xfrm>
        </p:grpSpPr>
        <p:sp>
          <p:nvSpPr>
            <p:cNvPr id="310" name="Google Shape;310;p26"/>
            <p:cNvSpPr/>
            <p:nvPr/>
          </p:nvSpPr>
          <p:spPr>
            <a:xfrm>
              <a:off x="4572000" y="34673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sp>
          <p:nvSpPr>
            <p:cNvPr id="311" name="Google Shape;311;p26"/>
            <p:cNvSpPr/>
            <p:nvPr/>
          </p:nvSpPr>
          <p:spPr>
            <a:xfrm>
              <a:off x="4572000" y="214951"/>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grpSp>
      <p:sp>
        <p:nvSpPr>
          <p:cNvPr id="312" name="Google Shape;312;p26"/>
          <p:cNvSpPr/>
          <p:nvPr/>
        </p:nvSpPr>
        <p:spPr>
          <a:xfrm>
            <a:off x="7019087" y="-872299"/>
            <a:ext cx="2823300" cy="2823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3466306" y="1143175"/>
            <a:ext cx="4607700" cy="46083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 name="Google Shape;314;p26"/>
          <p:cNvGrpSpPr/>
          <p:nvPr/>
        </p:nvGrpSpPr>
        <p:grpSpPr>
          <a:xfrm rot="-5400000">
            <a:off x="7989325" y="4377551"/>
            <a:ext cx="1207353" cy="324548"/>
            <a:chOff x="4572000" y="214951"/>
            <a:chExt cx="1207353" cy="324548"/>
          </a:xfrm>
        </p:grpSpPr>
        <p:sp>
          <p:nvSpPr>
            <p:cNvPr id="315" name="Google Shape;315;p26"/>
            <p:cNvSpPr/>
            <p:nvPr/>
          </p:nvSpPr>
          <p:spPr>
            <a:xfrm>
              <a:off x="4572000" y="34673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sp>
          <p:nvSpPr>
            <p:cNvPr id="316" name="Google Shape;316;p26"/>
            <p:cNvSpPr/>
            <p:nvPr/>
          </p:nvSpPr>
          <p:spPr>
            <a:xfrm>
              <a:off x="4572000" y="214951"/>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dk2"/>
              </a:solidFill>
              <a:prstDash val="solid"/>
              <a:round/>
              <a:headEnd type="none" w="med" len="med"/>
              <a:tailEnd type="none" w="med" len="med"/>
            </a:ln>
          </p:spPr>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Char char="●"/>
              <a:defRPr sz="1800">
                <a:solidFill>
                  <a:schemeClr val="dk1"/>
                </a:solidFill>
              </a:defRPr>
            </a:lvl1pPr>
            <a:lvl2pPr marL="914400" lvl="1" indent="-317500">
              <a:lnSpc>
                <a:spcPct val="115000"/>
              </a:lnSpc>
              <a:spcBef>
                <a:spcPts val="0"/>
              </a:spcBef>
              <a:spcAft>
                <a:spcPts val="0"/>
              </a:spcAft>
              <a:buClr>
                <a:schemeClr val="dk1"/>
              </a:buClr>
              <a:buSzPts val="1400"/>
              <a:buChar char="○"/>
              <a:defRPr>
                <a:solidFill>
                  <a:schemeClr val="dk1"/>
                </a:solidFill>
              </a:defRPr>
            </a:lvl2pPr>
            <a:lvl3pPr marL="1371600" lvl="2" indent="-317500">
              <a:lnSpc>
                <a:spcPct val="115000"/>
              </a:lnSpc>
              <a:spcBef>
                <a:spcPts val="0"/>
              </a:spcBef>
              <a:spcAft>
                <a:spcPts val="0"/>
              </a:spcAft>
              <a:buClr>
                <a:schemeClr val="dk1"/>
              </a:buClr>
              <a:buSzPts val="1400"/>
              <a:buChar char="■"/>
              <a:defRPr>
                <a:solidFill>
                  <a:schemeClr val="dk1"/>
                </a:solidFill>
              </a:defRPr>
            </a:lvl3pPr>
            <a:lvl4pPr marL="1828800" lvl="3" indent="-317500">
              <a:lnSpc>
                <a:spcPct val="115000"/>
              </a:lnSpc>
              <a:spcBef>
                <a:spcPts val="0"/>
              </a:spcBef>
              <a:spcAft>
                <a:spcPts val="0"/>
              </a:spcAft>
              <a:buClr>
                <a:schemeClr val="dk1"/>
              </a:buClr>
              <a:buSzPts val="1400"/>
              <a:buChar char="●"/>
              <a:defRPr>
                <a:solidFill>
                  <a:schemeClr val="dk1"/>
                </a:solidFill>
              </a:defRPr>
            </a:lvl4pPr>
            <a:lvl5pPr marL="2286000" lvl="4" indent="-317500">
              <a:lnSpc>
                <a:spcPct val="115000"/>
              </a:lnSpc>
              <a:spcBef>
                <a:spcPts val="0"/>
              </a:spcBef>
              <a:spcAft>
                <a:spcPts val="0"/>
              </a:spcAft>
              <a:buClr>
                <a:schemeClr val="dk1"/>
              </a:buClr>
              <a:buSzPts val="1400"/>
              <a:buChar char="○"/>
              <a:defRPr>
                <a:solidFill>
                  <a:schemeClr val="dk1"/>
                </a:solidFill>
              </a:defRPr>
            </a:lvl5pPr>
            <a:lvl6pPr marL="2743200" lvl="5" indent="-317500">
              <a:lnSpc>
                <a:spcPct val="115000"/>
              </a:lnSpc>
              <a:spcBef>
                <a:spcPts val="0"/>
              </a:spcBef>
              <a:spcAft>
                <a:spcPts val="0"/>
              </a:spcAft>
              <a:buClr>
                <a:schemeClr val="dk1"/>
              </a:buClr>
              <a:buSzPts val="1400"/>
              <a:buChar char="■"/>
              <a:defRPr>
                <a:solidFill>
                  <a:schemeClr val="dk1"/>
                </a:solidFill>
              </a:defRPr>
            </a:lvl6pPr>
            <a:lvl7pPr marL="3200400" lvl="6" indent="-317500">
              <a:lnSpc>
                <a:spcPct val="115000"/>
              </a:lnSpc>
              <a:spcBef>
                <a:spcPts val="0"/>
              </a:spcBef>
              <a:spcAft>
                <a:spcPts val="0"/>
              </a:spcAft>
              <a:buClr>
                <a:schemeClr val="dk1"/>
              </a:buClr>
              <a:buSzPts val="1400"/>
              <a:buChar char="●"/>
              <a:defRPr>
                <a:solidFill>
                  <a:schemeClr val="dk1"/>
                </a:solidFill>
              </a:defRPr>
            </a:lvl7pPr>
            <a:lvl8pPr marL="3657600" lvl="7" indent="-317500">
              <a:lnSpc>
                <a:spcPct val="115000"/>
              </a:lnSpc>
              <a:spcBef>
                <a:spcPts val="0"/>
              </a:spcBef>
              <a:spcAft>
                <a:spcPts val="0"/>
              </a:spcAft>
              <a:buClr>
                <a:schemeClr val="dk1"/>
              </a:buClr>
              <a:buSzPts val="1400"/>
              <a:buChar char="○"/>
              <a:defRPr>
                <a:solidFill>
                  <a:schemeClr val="dk1"/>
                </a:solidFill>
              </a:defRPr>
            </a:lvl8pPr>
            <a:lvl9pPr marL="4114800" lvl="8" indent="-317500">
              <a:lnSpc>
                <a:spcPct val="115000"/>
              </a:lnSpc>
              <a:spcBef>
                <a:spcPts val="0"/>
              </a:spcBef>
              <a:spcAft>
                <a:spcPts val="0"/>
              </a:spcAft>
              <a:buClr>
                <a:schemeClr val="dk1"/>
              </a:buClr>
              <a:buSzPts val="1400"/>
              <a:buChar char="■"/>
              <a:defRPr>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5" r:id="rId4"/>
    <p:sldLayoutId id="2147483658" r:id="rId5"/>
    <p:sldLayoutId id="2147483659" r:id="rId6"/>
    <p:sldLayoutId id="2147483663" r:id="rId7"/>
    <p:sldLayoutId id="2147483671" r:id="rId8"/>
    <p:sldLayoutId id="214748367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towardsdatascience.com/understanding-random-forest-58381e0602d2"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towardsdatascience.com/decision-tree-in-machine-learning-e380942a4c96" TargetMode="External"/><Relationship Id="rId4" Type="http://schemas.openxmlformats.org/officeDocument/2006/relationships/hyperlink" Target="https://towardsdatascience.com/machine-learning-basics-with-the-k-nearest-neighbors-algorithm-6a6e71d01761"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24"/>
        <p:cNvGrpSpPr/>
        <p:nvPr/>
      </p:nvGrpSpPr>
      <p:grpSpPr>
        <a:xfrm>
          <a:off x="0" y="0"/>
          <a:ext cx="0" cy="0"/>
          <a:chOff x="0" y="0"/>
          <a:chExt cx="0" cy="0"/>
        </a:xfrm>
      </p:grpSpPr>
      <p:sp>
        <p:nvSpPr>
          <p:cNvPr id="325" name="Google Shape;325;p29"/>
          <p:cNvSpPr txBox="1">
            <a:spLocks noGrp="1"/>
          </p:cNvSpPr>
          <p:nvPr>
            <p:ph type="ctrTitle"/>
          </p:nvPr>
        </p:nvSpPr>
        <p:spPr>
          <a:xfrm>
            <a:off x="713225" y="1126124"/>
            <a:ext cx="4510625" cy="376274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Stroke Prediction Analysis</a:t>
            </a:r>
            <a:br>
              <a:rPr lang="en" dirty="0"/>
            </a:br>
            <a:r>
              <a:rPr lang="en" dirty="0"/>
              <a:t>                   </a:t>
            </a:r>
            <a:r>
              <a:rPr lang="en" sz="1200" dirty="0"/>
              <a:t>- AMISHA GUPTA</a:t>
            </a:r>
            <a:br>
              <a:rPr lang="en" sz="1200" dirty="0"/>
            </a:br>
            <a:r>
              <a:rPr lang="en" sz="1200" dirty="0"/>
              <a:t>                                                                                   (001559119)</a:t>
            </a:r>
            <a:br>
              <a:rPr lang="en" sz="1200" dirty="0"/>
            </a:br>
            <a:endParaRPr dirty="0"/>
          </a:p>
        </p:txBody>
      </p:sp>
      <p:pic>
        <p:nvPicPr>
          <p:cNvPr id="327" name="Google Shape;327;p29"/>
          <p:cNvPicPr preferRelativeResize="0"/>
          <p:nvPr/>
        </p:nvPicPr>
        <p:blipFill rotWithShape="1">
          <a:blip r:embed="rId3">
            <a:alphaModFix/>
          </a:blip>
          <a:srcRect l="15429" t="13867" r="27149"/>
          <a:stretch/>
        </p:blipFill>
        <p:spPr>
          <a:xfrm>
            <a:off x="5612050" y="539500"/>
            <a:ext cx="4080300" cy="4080300"/>
          </a:xfrm>
          <a:prstGeom prst="ellipse">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1"/>
          <p:cNvSpPr/>
          <p:nvPr/>
        </p:nvSpPr>
        <p:spPr>
          <a:xfrm>
            <a:off x="4895750" y="1788700"/>
            <a:ext cx="696600" cy="696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1"/>
          <p:cNvSpPr/>
          <p:nvPr/>
        </p:nvSpPr>
        <p:spPr>
          <a:xfrm>
            <a:off x="1036950" y="3168813"/>
            <a:ext cx="696600" cy="696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1"/>
          <p:cNvSpPr/>
          <p:nvPr/>
        </p:nvSpPr>
        <p:spPr>
          <a:xfrm>
            <a:off x="4895750" y="3178488"/>
            <a:ext cx="696600" cy="696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1036950" y="1779025"/>
            <a:ext cx="696600" cy="696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txBox="1">
            <a:spLocks noGrp="1"/>
          </p:cNvSpPr>
          <p:nvPr>
            <p:ph type="title"/>
          </p:nvPr>
        </p:nvSpPr>
        <p:spPr>
          <a:xfrm>
            <a:off x="713225" y="448056"/>
            <a:ext cx="7717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Table of Contents</a:t>
            </a:r>
            <a:endParaRPr/>
          </a:p>
        </p:txBody>
      </p:sp>
      <p:sp>
        <p:nvSpPr>
          <p:cNvPr id="343" name="Google Shape;343;p31"/>
          <p:cNvSpPr txBox="1">
            <a:spLocks noGrp="1"/>
          </p:cNvSpPr>
          <p:nvPr>
            <p:ph type="subTitle" idx="1"/>
          </p:nvPr>
        </p:nvSpPr>
        <p:spPr>
          <a:xfrm>
            <a:off x="1978901" y="1779025"/>
            <a:ext cx="25881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Clr>
                <a:schemeClr val="dk1"/>
              </a:buClr>
              <a:buSzPts val="1100"/>
              <a:buFont typeface="Arial"/>
              <a:buNone/>
            </a:pPr>
            <a:r>
              <a:rPr lang="en"/>
              <a:t>Overview</a:t>
            </a:r>
            <a:endParaRPr/>
          </a:p>
        </p:txBody>
      </p:sp>
      <p:sp>
        <p:nvSpPr>
          <p:cNvPr id="344" name="Google Shape;344;p31"/>
          <p:cNvSpPr txBox="1">
            <a:spLocks noGrp="1"/>
          </p:cNvSpPr>
          <p:nvPr>
            <p:ph type="subTitle" idx="2"/>
          </p:nvPr>
        </p:nvSpPr>
        <p:spPr>
          <a:xfrm>
            <a:off x="1978890" y="2182450"/>
            <a:ext cx="23793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 about stroke</a:t>
            </a:r>
            <a:endParaRPr dirty="0"/>
          </a:p>
        </p:txBody>
      </p:sp>
      <p:sp>
        <p:nvSpPr>
          <p:cNvPr id="345" name="Google Shape;345;p31"/>
          <p:cNvSpPr txBox="1">
            <a:spLocks noGrp="1"/>
          </p:cNvSpPr>
          <p:nvPr>
            <p:ph type="subTitle" idx="3"/>
          </p:nvPr>
        </p:nvSpPr>
        <p:spPr>
          <a:xfrm>
            <a:off x="5837625" y="1779025"/>
            <a:ext cx="25908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Clr>
                <a:schemeClr val="dk1"/>
              </a:buClr>
              <a:buSzPts val="1100"/>
              <a:buFont typeface="Arial"/>
              <a:buNone/>
            </a:pPr>
            <a:r>
              <a:rPr lang="en" dirty="0"/>
              <a:t>Analysis of Data</a:t>
            </a:r>
            <a:endParaRPr dirty="0"/>
          </a:p>
        </p:txBody>
      </p:sp>
      <p:sp>
        <p:nvSpPr>
          <p:cNvPr id="346" name="Google Shape;346;p31"/>
          <p:cNvSpPr txBox="1">
            <a:spLocks noGrp="1"/>
          </p:cNvSpPr>
          <p:nvPr>
            <p:ph type="subTitle" idx="4"/>
          </p:nvPr>
        </p:nvSpPr>
        <p:spPr>
          <a:xfrm>
            <a:off x="5837615" y="2182447"/>
            <a:ext cx="23772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Factors used for predicting stroke</a:t>
            </a:r>
            <a:endParaRPr dirty="0"/>
          </a:p>
        </p:txBody>
      </p:sp>
      <p:sp>
        <p:nvSpPr>
          <p:cNvPr id="347" name="Google Shape;347;p31"/>
          <p:cNvSpPr txBox="1">
            <a:spLocks noGrp="1"/>
          </p:cNvSpPr>
          <p:nvPr>
            <p:ph type="subTitle" idx="5"/>
          </p:nvPr>
        </p:nvSpPr>
        <p:spPr>
          <a:xfrm>
            <a:off x="1981484" y="3162602"/>
            <a:ext cx="25881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Clr>
                <a:schemeClr val="dk1"/>
              </a:buClr>
              <a:buSzPts val="1100"/>
              <a:buFont typeface="Arial"/>
              <a:buNone/>
            </a:pPr>
            <a:r>
              <a:rPr lang="en" dirty="0"/>
              <a:t>Steps </a:t>
            </a:r>
            <a:endParaRPr dirty="0"/>
          </a:p>
        </p:txBody>
      </p:sp>
      <p:sp>
        <p:nvSpPr>
          <p:cNvPr id="348" name="Google Shape;348;p31"/>
          <p:cNvSpPr txBox="1">
            <a:spLocks noGrp="1"/>
          </p:cNvSpPr>
          <p:nvPr>
            <p:ph type="subTitle" idx="6"/>
          </p:nvPr>
        </p:nvSpPr>
        <p:spPr>
          <a:xfrm>
            <a:off x="1981265" y="3566032"/>
            <a:ext cx="23793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Steps followed for predicting stroke</a:t>
            </a:r>
            <a:endParaRPr dirty="0"/>
          </a:p>
        </p:txBody>
      </p:sp>
      <p:sp>
        <p:nvSpPr>
          <p:cNvPr id="349" name="Google Shape;349;p31"/>
          <p:cNvSpPr txBox="1">
            <a:spLocks noGrp="1"/>
          </p:cNvSpPr>
          <p:nvPr>
            <p:ph type="subTitle" idx="7"/>
          </p:nvPr>
        </p:nvSpPr>
        <p:spPr>
          <a:xfrm>
            <a:off x="5839800" y="3162600"/>
            <a:ext cx="25908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Clr>
                <a:schemeClr val="dk1"/>
              </a:buClr>
              <a:buSzPts val="1100"/>
              <a:buFont typeface="Arial"/>
              <a:buNone/>
            </a:pPr>
            <a:r>
              <a:rPr lang="en" dirty="0"/>
              <a:t>Machine learning models</a:t>
            </a:r>
            <a:endParaRPr dirty="0"/>
          </a:p>
        </p:txBody>
      </p:sp>
      <p:sp>
        <p:nvSpPr>
          <p:cNvPr id="350" name="Google Shape;350;p31"/>
          <p:cNvSpPr txBox="1">
            <a:spLocks noGrp="1"/>
          </p:cNvSpPr>
          <p:nvPr>
            <p:ph type="subTitle" idx="8"/>
          </p:nvPr>
        </p:nvSpPr>
        <p:spPr>
          <a:xfrm>
            <a:off x="5837615" y="3681513"/>
            <a:ext cx="23772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Various machine learning algorithms and their results</a:t>
            </a:r>
            <a:endParaRPr dirty="0"/>
          </a:p>
        </p:txBody>
      </p:sp>
      <p:sp>
        <p:nvSpPr>
          <p:cNvPr id="351" name="Google Shape;351;p31"/>
          <p:cNvSpPr txBox="1">
            <a:spLocks noGrp="1"/>
          </p:cNvSpPr>
          <p:nvPr>
            <p:ph type="title" idx="9"/>
          </p:nvPr>
        </p:nvSpPr>
        <p:spPr>
          <a:xfrm>
            <a:off x="1097280" y="1844061"/>
            <a:ext cx="576000" cy="576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1</a:t>
            </a:r>
            <a:endParaRPr/>
          </a:p>
        </p:txBody>
      </p:sp>
      <p:sp>
        <p:nvSpPr>
          <p:cNvPr id="352" name="Google Shape;352;p31"/>
          <p:cNvSpPr txBox="1">
            <a:spLocks noGrp="1"/>
          </p:cNvSpPr>
          <p:nvPr>
            <p:ph type="title" idx="13"/>
          </p:nvPr>
        </p:nvSpPr>
        <p:spPr>
          <a:xfrm>
            <a:off x="4956048" y="1849011"/>
            <a:ext cx="576000" cy="576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2</a:t>
            </a:r>
            <a:endParaRPr/>
          </a:p>
        </p:txBody>
      </p:sp>
      <p:sp>
        <p:nvSpPr>
          <p:cNvPr id="353" name="Google Shape;353;p31"/>
          <p:cNvSpPr txBox="1">
            <a:spLocks noGrp="1"/>
          </p:cNvSpPr>
          <p:nvPr>
            <p:ph type="title" idx="14"/>
          </p:nvPr>
        </p:nvSpPr>
        <p:spPr>
          <a:xfrm>
            <a:off x="1097280" y="3233949"/>
            <a:ext cx="576000" cy="576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3</a:t>
            </a:r>
            <a:endParaRPr/>
          </a:p>
        </p:txBody>
      </p:sp>
      <p:sp>
        <p:nvSpPr>
          <p:cNvPr id="354" name="Google Shape;354;p31"/>
          <p:cNvSpPr txBox="1">
            <a:spLocks noGrp="1"/>
          </p:cNvSpPr>
          <p:nvPr>
            <p:ph type="title" idx="15"/>
          </p:nvPr>
        </p:nvSpPr>
        <p:spPr>
          <a:xfrm>
            <a:off x="4956048" y="3233949"/>
            <a:ext cx="576000" cy="576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2"/>
          <p:cNvSpPr txBox="1">
            <a:spLocks noGrp="1"/>
          </p:cNvSpPr>
          <p:nvPr>
            <p:ph type="title"/>
          </p:nvPr>
        </p:nvSpPr>
        <p:spPr>
          <a:xfrm>
            <a:off x="713225" y="448050"/>
            <a:ext cx="7717500" cy="572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Introduction</a:t>
            </a:r>
            <a:endParaRPr/>
          </a:p>
        </p:txBody>
      </p:sp>
      <p:sp>
        <p:nvSpPr>
          <p:cNvPr id="360" name="Google Shape;360;p32"/>
          <p:cNvSpPr txBox="1">
            <a:spLocks noGrp="1"/>
          </p:cNvSpPr>
          <p:nvPr>
            <p:ph type="subTitle" idx="1"/>
          </p:nvPr>
        </p:nvSpPr>
        <p:spPr>
          <a:xfrm>
            <a:off x="713225" y="1945375"/>
            <a:ext cx="3302700" cy="2650200"/>
          </a:xfrm>
          <a:prstGeom prst="rect">
            <a:avLst/>
          </a:prstGeom>
        </p:spPr>
        <p:txBody>
          <a:bodyPr spcFirstLastPara="1" wrap="square" lIns="91425" tIns="91425" rIns="91425" bIns="91425" anchor="t" anchorCtr="0">
            <a:normAutofit/>
          </a:bodyPr>
          <a:lstStyle/>
          <a:p>
            <a:pPr marL="0" lvl="0" indent="0">
              <a:spcAft>
                <a:spcPts val="1200"/>
              </a:spcAft>
              <a:buNone/>
            </a:pPr>
            <a:r>
              <a:rPr lang="en-US" dirty="0"/>
              <a:t>Stroke is a medical condition where the blood supply to part of your brain is reduced, preventing brain tissue from getting oxygen and nutrients</a:t>
            </a:r>
          </a:p>
          <a:p>
            <a:pPr marL="0" lvl="0" indent="0">
              <a:spcAft>
                <a:spcPts val="1200"/>
              </a:spcAft>
              <a:buNone/>
            </a:pPr>
            <a:r>
              <a:rPr lang="en-US" dirty="0"/>
              <a:t> According to the statistics someone in the United States has a stroke every 40 seconds and every 4 minutes, someone dies of stroke. </a:t>
            </a:r>
            <a:endParaRPr dirty="0"/>
          </a:p>
        </p:txBody>
      </p:sp>
      <p:pic>
        <p:nvPicPr>
          <p:cNvPr id="361" name="Google Shape;361;p32"/>
          <p:cNvPicPr preferRelativeResize="0"/>
          <p:nvPr/>
        </p:nvPicPr>
        <p:blipFill rotWithShape="1">
          <a:blip r:embed="rId3">
            <a:alphaModFix/>
          </a:blip>
          <a:srcRect l="19364" r="14410"/>
          <a:stretch/>
        </p:blipFill>
        <p:spPr>
          <a:xfrm>
            <a:off x="4791800" y="701675"/>
            <a:ext cx="3709800" cy="3709800"/>
          </a:xfrm>
          <a:prstGeom prst="ellipse">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36"/>
          <p:cNvSpPr txBox="1">
            <a:spLocks noGrp="1"/>
          </p:cNvSpPr>
          <p:nvPr>
            <p:ph type="title"/>
          </p:nvPr>
        </p:nvSpPr>
        <p:spPr>
          <a:xfrm>
            <a:off x="289044" y="91847"/>
            <a:ext cx="7717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dk1"/>
                </a:solidFill>
              </a:rPr>
              <a:t>Analysis of Data</a:t>
            </a:r>
            <a:endParaRPr dirty="0">
              <a:solidFill>
                <a:schemeClr val="dk1"/>
              </a:solidFill>
            </a:endParaRPr>
          </a:p>
        </p:txBody>
      </p:sp>
      <p:pic>
        <p:nvPicPr>
          <p:cNvPr id="25" name="Picture 24" descr="Chart, histogram&#10;&#10;Description automatically generated">
            <a:extLst>
              <a:ext uri="{FF2B5EF4-FFF2-40B4-BE49-F238E27FC236}">
                <a16:creationId xmlns:a16="http://schemas.microsoft.com/office/drawing/2014/main" id="{9B4928C1-FA2C-0E4B-8673-A107B626DDA4}"/>
              </a:ext>
            </a:extLst>
          </p:cNvPr>
          <p:cNvPicPr>
            <a:picLocks noChangeAspect="1"/>
          </p:cNvPicPr>
          <p:nvPr/>
        </p:nvPicPr>
        <p:blipFill>
          <a:blip r:embed="rId3"/>
          <a:stretch>
            <a:fillRect/>
          </a:stretch>
        </p:blipFill>
        <p:spPr>
          <a:xfrm>
            <a:off x="3560977" y="668562"/>
            <a:ext cx="2222784" cy="1244708"/>
          </a:xfrm>
          <a:prstGeom prst="rect">
            <a:avLst/>
          </a:prstGeom>
        </p:spPr>
      </p:pic>
      <p:pic>
        <p:nvPicPr>
          <p:cNvPr id="27" name="Picture 26" descr="Chart, histogram&#10;&#10;Description automatically generated">
            <a:extLst>
              <a:ext uri="{FF2B5EF4-FFF2-40B4-BE49-F238E27FC236}">
                <a16:creationId xmlns:a16="http://schemas.microsoft.com/office/drawing/2014/main" id="{6E7C819B-C37B-EC46-9885-37E684D420D5}"/>
              </a:ext>
            </a:extLst>
          </p:cNvPr>
          <p:cNvPicPr>
            <a:picLocks noChangeAspect="1"/>
          </p:cNvPicPr>
          <p:nvPr/>
        </p:nvPicPr>
        <p:blipFill>
          <a:blip r:embed="rId4"/>
          <a:stretch>
            <a:fillRect/>
          </a:stretch>
        </p:blipFill>
        <p:spPr>
          <a:xfrm>
            <a:off x="6317421" y="664547"/>
            <a:ext cx="2222783" cy="1244708"/>
          </a:xfrm>
          <a:prstGeom prst="rect">
            <a:avLst/>
          </a:prstGeom>
        </p:spPr>
      </p:pic>
      <p:pic>
        <p:nvPicPr>
          <p:cNvPr id="31" name="Picture 30" descr="Chart, bar chart&#10;&#10;Description automatically generated">
            <a:extLst>
              <a:ext uri="{FF2B5EF4-FFF2-40B4-BE49-F238E27FC236}">
                <a16:creationId xmlns:a16="http://schemas.microsoft.com/office/drawing/2014/main" id="{3600A7E0-1C95-3F48-BDFB-245B0B3B707E}"/>
              </a:ext>
            </a:extLst>
          </p:cNvPr>
          <p:cNvPicPr>
            <a:picLocks noChangeAspect="1"/>
          </p:cNvPicPr>
          <p:nvPr/>
        </p:nvPicPr>
        <p:blipFill>
          <a:blip r:embed="rId5"/>
          <a:stretch>
            <a:fillRect/>
          </a:stretch>
        </p:blipFill>
        <p:spPr>
          <a:xfrm>
            <a:off x="659866" y="2184046"/>
            <a:ext cx="2222783" cy="1244708"/>
          </a:xfrm>
          <a:prstGeom prst="rect">
            <a:avLst/>
          </a:prstGeom>
        </p:spPr>
      </p:pic>
      <p:pic>
        <p:nvPicPr>
          <p:cNvPr id="33" name="Picture 32" descr="Chart, bar chart&#10;&#10;Description automatically generated">
            <a:extLst>
              <a:ext uri="{FF2B5EF4-FFF2-40B4-BE49-F238E27FC236}">
                <a16:creationId xmlns:a16="http://schemas.microsoft.com/office/drawing/2014/main" id="{F408E2C1-632E-3348-BC87-796081BF11DB}"/>
              </a:ext>
            </a:extLst>
          </p:cNvPr>
          <p:cNvPicPr>
            <a:picLocks noChangeAspect="1"/>
          </p:cNvPicPr>
          <p:nvPr/>
        </p:nvPicPr>
        <p:blipFill>
          <a:blip r:embed="rId6"/>
          <a:stretch>
            <a:fillRect/>
          </a:stretch>
        </p:blipFill>
        <p:spPr>
          <a:xfrm>
            <a:off x="3560977" y="2197304"/>
            <a:ext cx="2222783" cy="1244708"/>
          </a:xfrm>
          <a:prstGeom prst="rect">
            <a:avLst/>
          </a:prstGeom>
        </p:spPr>
      </p:pic>
      <p:pic>
        <p:nvPicPr>
          <p:cNvPr id="35" name="Picture 34" descr="Chart, bar chart&#10;&#10;Description automatically generated">
            <a:extLst>
              <a:ext uri="{FF2B5EF4-FFF2-40B4-BE49-F238E27FC236}">
                <a16:creationId xmlns:a16="http://schemas.microsoft.com/office/drawing/2014/main" id="{9A7C388E-D0DE-E644-84FA-F9AFC1A8D93F}"/>
              </a:ext>
            </a:extLst>
          </p:cNvPr>
          <p:cNvPicPr>
            <a:picLocks noChangeAspect="1"/>
          </p:cNvPicPr>
          <p:nvPr/>
        </p:nvPicPr>
        <p:blipFill>
          <a:blip r:embed="rId7"/>
          <a:stretch>
            <a:fillRect/>
          </a:stretch>
        </p:blipFill>
        <p:spPr>
          <a:xfrm>
            <a:off x="6370058" y="2197304"/>
            <a:ext cx="2170146" cy="1244708"/>
          </a:xfrm>
          <a:prstGeom prst="rect">
            <a:avLst/>
          </a:prstGeom>
        </p:spPr>
      </p:pic>
      <p:pic>
        <p:nvPicPr>
          <p:cNvPr id="37" name="Picture 36" descr="Chart, bar chart&#10;&#10;Description automatically generated">
            <a:extLst>
              <a:ext uri="{FF2B5EF4-FFF2-40B4-BE49-F238E27FC236}">
                <a16:creationId xmlns:a16="http://schemas.microsoft.com/office/drawing/2014/main" id="{480E5C3F-C5DE-1C49-9F5F-54927593F0E8}"/>
              </a:ext>
            </a:extLst>
          </p:cNvPr>
          <p:cNvPicPr>
            <a:picLocks noChangeAspect="1"/>
          </p:cNvPicPr>
          <p:nvPr/>
        </p:nvPicPr>
        <p:blipFill>
          <a:blip r:embed="rId8"/>
          <a:stretch>
            <a:fillRect/>
          </a:stretch>
        </p:blipFill>
        <p:spPr>
          <a:xfrm>
            <a:off x="661723" y="3703545"/>
            <a:ext cx="2106930" cy="1244708"/>
          </a:xfrm>
          <a:prstGeom prst="rect">
            <a:avLst/>
          </a:prstGeom>
        </p:spPr>
      </p:pic>
      <p:pic>
        <p:nvPicPr>
          <p:cNvPr id="39" name="Picture 38" descr="Chart, histogram&#10;&#10;Description automatically generated">
            <a:extLst>
              <a:ext uri="{FF2B5EF4-FFF2-40B4-BE49-F238E27FC236}">
                <a16:creationId xmlns:a16="http://schemas.microsoft.com/office/drawing/2014/main" id="{7BC36CED-64D3-5447-B893-D2E397204613}"/>
              </a:ext>
            </a:extLst>
          </p:cNvPr>
          <p:cNvPicPr>
            <a:picLocks noChangeAspect="1"/>
          </p:cNvPicPr>
          <p:nvPr/>
        </p:nvPicPr>
        <p:blipFill>
          <a:blip r:embed="rId9"/>
          <a:stretch>
            <a:fillRect/>
          </a:stretch>
        </p:blipFill>
        <p:spPr>
          <a:xfrm>
            <a:off x="3560976" y="3746121"/>
            <a:ext cx="2222784" cy="1244708"/>
          </a:xfrm>
          <a:prstGeom prst="rect">
            <a:avLst/>
          </a:prstGeom>
        </p:spPr>
      </p:pic>
      <p:pic>
        <p:nvPicPr>
          <p:cNvPr id="41" name="Picture 40" descr="Chart, bar chart&#10;&#10;Description automatically generated">
            <a:extLst>
              <a:ext uri="{FF2B5EF4-FFF2-40B4-BE49-F238E27FC236}">
                <a16:creationId xmlns:a16="http://schemas.microsoft.com/office/drawing/2014/main" id="{4CC72750-D26C-9F44-AFF7-478D763E8790}"/>
              </a:ext>
            </a:extLst>
          </p:cNvPr>
          <p:cNvPicPr>
            <a:picLocks noChangeAspect="1"/>
          </p:cNvPicPr>
          <p:nvPr/>
        </p:nvPicPr>
        <p:blipFill>
          <a:blip r:embed="rId10"/>
          <a:stretch>
            <a:fillRect/>
          </a:stretch>
        </p:blipFill>
        <p:spPr>
          <a:xfrm>
            <a:off x="6343739" y="3747590"/>
            <a:ext cx="2222783" cy="1244708"/>
          </a:xfrm>
          <a:prstGeom prst="rect">
            <a:avLst/>
          </a:prstGeom>
        </p:spPr>
      </p:pic>
      <p:pic>
        <p:nvPicPr>
          <p:cNvPr id="43" name="Picture 42" descr="Chart, bar chart&#10;&#10;Description automatically generated">
            <a:extLst>
              <a:ext uri="{FF2B5EF4-FFF2-40B4-BE49-F238E27FC236}">
                <a16:creationId xmlns:a16="http://schemas.microsoft.com/office/drawing/2014/main" id="{E9C37FD8-F406-B742-86C4-CACD013E684F}"/>
              </a:ext>
            </a:extLst>
          </p:cNvPr>
          <p:cNvPicPr>
            <a:picLocks noChangeAspect="1"/>
          </p:cNvPicPr>
          <p:nvPr/>
        </p:nvPicPr>
        <p:blipFill>
          <a:blip r:embed="rId11"/>
          <a:stretch>
            <a:fillRect/>
          </a:stretch>
        </p:blipFill>
        <p:spPr>
          <a:xfrm>
            <a:off x="659866" y="664547"/>
            <a:ext cx="2222783" cy="1244708"/>
          </a:xfrm>
          <a:prstGeom prst="rect">
            <a:avLst/>
          </a:prstGeom>
        </p:spPr>
      </p:pic>
    </p:spTree>
    <p:extLst>
      <p:ext uri="{BB962C8B-B14F-4D97-AF65-F5344CB8AC3E}">
        <p14:creationId xmlns:p14="http://schemas.microsoft.com/office/powerpoint/2010/main" val="3621818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42"/>
          <p:cNvSpPr/>
          <p:nvPr/>
        </p:nvSpPr>
        <p:spPr>
          <a:xfrm>
            <a:off x="640288" y="2848093"/>
            <a:ext cx="457200" cy="457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2"/>
          <p:cNvSpPr/>
          <p:nvPr/>
        </p:nvSpPr>
        <p:spPr>
          <a:xfrm>
            <a:off x="3286475" y="1758250"/>
            <a:ext cx="457200" cy="457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2"/>
          <p:cNvSpPr/>
          <p:nvPr/>
        </p:nvSpPr>
        <p:spPr>
          <a:xfrm>
            <a:off x="3286475" y="2920515"/>
            <a:ext cx="457200" cy="457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2"/>
          <p:cNvSpPr/>
          <p:nvPr/>
        </p:nvSpPr>
        <p:spPr>
          <a:xfrm>
            <a:off x="5936563" y="1740139"/>
            <a:ext cx="457200" cy="457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2"/>
          <p:cNvSpPr/>
          <p:nvPr/>
        </p:nvSpPr>
        <p:spPr>
          <a:xfrm>
            <a:off x="5936563" y="2974834"/>
            <a:ext cx="457200" cy="457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2"/>
          <p:cNvSpPr/>
          <p:nvPr/>
        </p:nvSpPr>
        <p:spPr>
          <a:xfrm>
            <a:off x="640288" y="1758250"/>
            <a:ext cx="457200" cy="457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2"/>
          <p:cNvSpPr txBox="1">
            <a:spLocks noGrp="1"/>
          </p:cNvSpPr>
          <p:nvPr>
            <p:ph type="ctrTitle" idx="5"/>
          </p:nvPr>
        </p:nvSpPr>
        <p:spPr>
          <a:xfrm>
            <a:off x="6459210" y="2040394"/>
            <a:ext cx="2044500" cy="301800"/>
          </a:xfrm>
          <a:prstGeom prst="rect">
            <a:avLst/>
          </a:prstGeom>
        </p:spPr>
        <p:txBody>
          <a:bodyPr spcFirstLastPara="1" wrap="square" lIns="91425" tIns="91425" rIns="91425" bIns="91425" anchor="ctr" anchorCtr="0">
            <a:noAutofit/>
          </a:bodyPr>
          <a:lstStyle/>
          <a:p>
            <a:r>
              <a:rPr lang="en-US" sz="1600" dirty="0"/>
              <a:t>One Hot encoding for categorical data</a:t>
            </a:r>
            <a:br>
              <a:rPr lang="en-US" dirty="0"/>
            </a:br>
            <a:endParaRPr dirty="0"/>
          </a:p>
        </p:txBody>
      </p:sp>
      <p:sp>
        <p:nvSpPr>
          <p:cNvPr id="558" name="Google Shape;558;p42"/>
          <p:cNvSpPr txBox="1">
            <a:spLocks noGrp="1"/>
          </p:cNvSpPr>
          <p:nvPr>
            <p:ph type="ctrTitle" idx="9"/>
          </p:nvPr>
        </p:nvSpPr>
        <p:spPr>
          <a:xfrm>
            <a:off x="3809124" y="3251684"/>
            <a:ext cx="2048400" cy="301800"/>
          </a:xfrm>
          <a:prstGeom prst="rect">
            <a:avLst/>
          </a:prstGeom>
        </p:spPr>
        <p:txBody>
          <a:bodyPr spcFirstLastPara="1" wrap="square" lIns="91425" tIns="91425" rIns="91425" bIns="91425" anchor="ctr" anchorCtr="0">
            <a:noAutofit/>
          </a:bodyPr>
          <a:lstStyle/>
          <a:p>
            <a:r>
              <a:rPr lang="en-US" sz="1600" dirty="0"/>
              <a:t>Data Standardization- Scaling the data </a:t>
            </a:r>
            <a:br>
              <a:rPr lang="en-US" dirty="0"/>
            </a:br>
            <a:endParaRPr dirty="0"/>
          </a:p>
        </p:txBody>
      </p:sp>
      <p:sp>
        <p:nvSpPr>
          <p:cNvPr id="560" name="Google Shape;560;p42"/>
          <p:cNvSpPr txBox="1">
            <a:spLocks noGrp="1"/>
          </p:cNvSpPr>
          <p:nvPr>
            <p:ph type="ctrTitle"/>
          </p:nvPr>
        </p:nvSpPr>
        <p:spPr>
          <a:xfrm>
            <a:off x="1162938" y="1836550"/>
            <a:ext cx="2048400" cy="300600"/>
          </a:xfrm>
          <a:prstGeom prst="rect">
            <a:avLst/>
          </a:prstGeom>
        </p:spPr>
        <p:txBody>
          <a:bodyPr spcFirstLastPara="1" wrap="square" lIns="91425" tIns="91425" rIns="91425" bIns="91425" anchor="ctr" anchorCtr="0">
            <a:noAutofit/>
          </a:bodyPr>
          <a:lstStyle/>
          <a:p>
            <a:pPr lvl="0"/>
            <a:r>
              <a:rPr lang="en-US" sz="1600" dirty="0"/>
              <a:t>Reading data into Notebook</a:t>
            </a:r>
          </a:p>
        </p:txBody>
      </p:sp>
      <p:sp>
        <p:nvSpPr>
          <p:cNvPr id="561" name="Google Shape;561;p42"/>
          <p:cNvSpPr txBox="1">
            <a:spLocks noGrp="1"/>
          </p:cNvSpPr>
          <p:nvPr>
            <p:ph type="ctrTitle" idx="3"/>
          </p:nvPr>
        </p:nvSpPr>
        <p:spPr>
          <a:xfrm>
            <a:off x="3809124" y="1808791"/>
            <a:ext cx="2044500" cy="301800"/>
          </a:xfrm>
          <a:prstGeom prst="rect">
            <a:avLst/>
          </a:prstGeom>
        </p:spPr>
        <p:txBody>
          <a:bodyPr spcFirstLastPara="1" wrap="square" lIns="91425" tIns="91425" rIns="91425" bIns="91425" anchor="ctr" anchorCtr="0">
            <a:noAutofit/>
          </a:bodyPr>
          <a:lstStyle/>
          <a:p>
            <a:pPr lvl="0"/>
            <a:r>
              <a:rPr lang="en" sz="1600" dirty="0"/>
              <a:t>Data Imputation for missing values</a:t>
            </a:r>
            <a:endParaRPr sz="1600" dirty="0"/>
          </a:p>
        </p:txBody>
      </p:sp>
      <p:sp>
        <p:nvSpPr>
          <p:cNvPr id="563" name="Google Shape;563;p42"/>
          <p:cNvSpPr txBox="1">
            <a:spLocks noGrp="1"/>
          </p:cNvSpPr>
          <p:nvPr>
            <p:ph type="ctrTitle" idx="7"/>
          </p:nvPr>
        </p:nvSpPr>
        <p:spPr>
          <a:xfrm>
            <a:off x="1162938" y="3106838"/>
            <a:ext cx="2048400" cy="301800"/>
          </a:xfrm>
          <a:prstGeom prst="rect">
            <a:avLst/>
          </a:prstGeom>
        </p:spPr>
        <p:txBody>
          <a:bodyPr spcFirstLastPara="1" wrap="square" lIns="91425" tIns="91425" rIns="91425" bIns="91425" anchor="ctr" anchorCtr="0">
            <a:noAutofit/>
          </a:bodyPr>
          <a:lstStyle/>
          <a:p>
            <a:r>
              <a:rPr lang="en-US" sz="1600" dirty="0"/>
              <a:t>Train, Valid ,Test Splitting of data</a:t>
            </a:r>
            <a:br>
              <a:rPr lang="en-US" dirty="0"/>
            </a:br>
            <a:endParaRPr dirty="0"/>
          </a:p>
        </p:txBody>
      </p:sp>
      <p:sp>
        <p:nvSpPr>
          <p:cNvPr id="565" name="Google Shape;565;p42"/>
          <p:cNvSpPr txBox="1">
            <a:spLocks noGrp="1"/>
          </p:cNvSpPr>
          <p:nvPr>
            <p:ph type="ctrTitle" idx="14"/>
          </p:nvPr>
        </p:nvSpPr>
        <p:spPr>
          <a:xfrm>
            <a:off x="6459210" y="3242300"/>
            <a:ext cx="2044500" cy="34740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t>Applying Machine learning models &amp; Hyperparameter tuning</a:t>
            </a:r>
            <a:endParaRPr sz="1600" dirty="0"/>
          </a:p>
        </p:txBody>
      </p:sp>
      <p:sp>
        <p:nvSpPr>
          <p:cNvPr id="566" name="Google Shape;566;p42"/>
          <p:cNvSpPr txBox="1">
            <a:spLocks noGrp="1"/>
          </p:cNvSpPr>
          <p:nvPr>
            <p:ph type="title" idx="15"/>
          </p:nvPr>
        </p:nvSpPr>
        <p:spPr>
          <a:xfrm>
            <a:off x="640281" y="1835950"/>
            <a:ext cx="457200" cy="3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567" name="Google Shape;567;p42"/>
          <p:cNvSpPr txBox="1">
            <a:spLocks noGrp="1"/>
          </p:cNvSpPr>
          <p:nvPr>
            <p:ph type="title" idx="16"/>
          </p:nvPr>
        </p:nvSpPr>
        <p:spPr>
          <a:xfrm>
            <a:off x="640281" y="2916728"/>
            <a:ext cx="457200" cy="3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a:t>
            </a:r>
            <a:endParaRPr dirty="0"/>
          </a:p>
        </p:txBody>
      </p:sp>
      <p:sp>
        <p:nvSpPr>
          <p:cNvPr id="568" name="Google Shape;568;p42"/>
          <p:cNvSpPr txBox="1">
            <a:spLocks noGrp="1"/>
          </p:cNvSpPr>
          <p:nvPr>
            <p:ph type="title" idx="17"/>
          </p:nvPr>
        </p:nvSpPr>
        <p:spPr>
          <a:xfrm>
            <a:off x="3286472" y="1835950"/>
            <a:ext cx="457200" cy="3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569" name="Google Shape;569;p42"/>
          <p:cNvSpPr txBox="1">
            <a:spLocks noGrp="1"/>
          </p:cNvSpPr>
          <p:nvPr>
            <p:ph type="title" idx="18"/>
          </p:nvPr>
        </p:nvSpPr>
        <p:spPr>
          <a:xfrm>
            <a:off x="3286472" y="2980100"/>
            <a:ext cx="457200" cy="3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5</a:t>
            </a:r>
            <a:endParaRPr dirty="0"/>
          </a:p>
        </p:txBody>
      </p:sp>
      <p:sp>
        <p:nvSpPr>
          <p:cNvPr id="570" name="Google Shape;570;p42"/>
          <p:cNvSpPr txBox="1">
            <a:spLocks noGrp="1"/>
          </p:cNvSpPr>
          <p:nvPr>
            <p:ph type="title" idx="19"/>
          </p:nvPr>
        </p:nvSpPr>
        <p:spPr>
          <a:xfrm>
            <a:off x="5936563" y="1835950"/>
            <a:ext cx="457200" cy="3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571" name="Google Shape;571;p42"/>
          <p:cNvSpPr txBox="1">
            <a:spLocks noGrp="1"/>
          </p:cNvSpPr>
          <p:nvPr>
            <p:ph type="title" idx="20"/>
          </p:nvPr>
        </p:nvSpPr>
        <p:spPr>
          <a:xfrm>
            <a:off x="5936563" y="3034417"/>
            <a:ext cx="457200" cy="3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6</a:t>
            </a:r>
            <a:endParaRPr dirty="0"/>
          </a:p>
        </p:txBody>
      </p:sp>
      <p:sp>
        <p:nvSpPr>
          <p:cNvPr id="572" name="Google Shape;572;p42"/>
          <p:cNvSpPr txBox="1">
            <a:spLocks noGrp="1"/>
          </p:cNvSpPr>
          <p:nvPr>
            <p:ph type="title" idx="21"/>
          </p:nvPr>
        </p:nvSpPr>
        <p:spPr>
          <a:xfrm>
            <a:off x="713225" y="448056"/>
            <a:ext cx="7717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Steps</a:t>
            </a:r>
            <a:endParaRPr dirty="0"/>
          </a:p>
        </p:txBody>
      </p:sp>
      <p:sp>
        <p:nvSpPr>
          <p:cNvPr id="39" name="Google Shape;552;p42">
            <a:extLst>
              <a:ext uri="{FF2B5EF4-FFF2-40B4-BE49-F238E27FC236}">
                <a16:creationId xmlns:a16="http://schemas.microsoft.com/office/drawing/2014/main" id="{580AB0ED-BCE4-394F-88ED-18E72A3E313A}"/>
              </a:ext>
            </a:extLst>
          </p:cNvPr>
          <p:cNvSpPr/>
          <p:nvPr/>
        </p:nvSpPr>
        <p:spPr>
          <a:xfrm>
            <a:off x="3290987" y="4124988"/>
            <a:ext cx="457200" cy="457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71;p42">
            <a:extLst>
              <a:ext uri="{FF2B5EF4-FFF2-40B4-BE49-F238E27FC236}">
                <a16:creationId xmlns:a16="http://schemas.microsoft.com/office/drawing/2014/main" id="{34120A1A-5B4E-1449-93B1-FB002A87AB52}"/>
              </a:ext>
            </a:extLst>
          </p:cNvPr>
          <p:cNvSpPr txBox="1">
            <a:spLocks/>
          </p:cNvSpPr>
          <p:nvPr/>
        </p:nvSpPr>
        <p:spPr>
          <a:xfrm>
            <a:off x="3281932" y="4210233"/>
            <a:ext cx="457200" cy="30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Arial"/>
              <a:buNone/>
              <a:defRPr sz="2500" b="1" i="0" u="none" strike="noStrike" cap="none">
                <a:solidFill>
                  <a:schemeClr val="dk2"/>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1800"/>
              <a:buFont typeface="Fira Sans Extra Condensed"/>
              <a:buNone/>
              <a:defRPr sz="1800" b="0"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1800"/>
              <a:buFont typeface="Fira Sans Extra Condensed"/>
              <a:buNone/>
              <a:defRPr sz="1800" b="0"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1800"/>
              <a:buFont typeface="Fira Sans Extra Condensed"/>
              <a:buNone/>
              <a:defRPr sz="1800" b="0"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1800"/>
              <a:buFont typeface="Fira Sans Extra Condensed"/>
              <a:buNone/>
              <a:defRPr sz="1800" b="0"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1800"/>
              <a:buFont typeface="Fira Sans Extra Condensed"/>
              <a:buNone/>
              <a:defRPr sz="1800" b="0"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1800"/>
              <a:buFont typeface="Fira Sans Extra Condensed"/>
              <a:buNone/>
              <a:defRPr sz="1800" b="0"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1800"/>
              <a:buFont typeface="Fira Sans Extra Condensed"/>
              <a:buNone/>
              <a:defRPr sz="1800" b="0"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1800"/>
              <a:buFont typeface="Fira Sans Extra Condensed"/>
              <a:buNone/>
              <a:defRPr sz="1800" b="0" i="0" u="none" strike="noStrike" cap="none">
                <a:solidFill>
                  <a:schemeClr val="dk1"/>
                </a:solidFill>
                <a:latin typeface="Fira Sans Extra Condensed"/>
                <a:ea typeface="Fira Sans Extra Condensed"/>
                <a:cs typeface="Fira Sans Extra Condensed"/>
                <a:sym typeface="Fira Sans Extra Condensed"/>
              </a:defRPr>
            </a:lvl9pPr>
          </a:lstStyle>
          <a:p>
            <a:r>
              <a:rPr lang="en" dirty="0"/>
              <a:t>7</a:t>
            </a:r>
          </a:p>
        </p:txBody>
      </p:sp>
      <p:sp>
        <p:nvSpPr>
          <p:cNvPr id="43" name="Google Shape;565;p42">
            <a:extLst>
              <a:ext uri="{FF2B5EF4-FFF2-40B4-BE49-F238E27FC236}">
                <a16:creationId xmlns:a16="http://schemas.microsoft.com/office/drawing/2014/main" id="{1E990129-4451-1047-B7DC-0D64437D2F9D}"/>
              </a:ext>
            </a:extLst>
          </p:cNvPr>
          <p:cNvSpPr txBox="1">
            <a:spLocks/>
          </p:cNvSpPr>
          <p:nvPr/>
        </p:nvSpPr>
        <p:spPr>
          <a:xfrm>
            <a:off x="3832966" y="4371536"/>
            <a:ext cx="2044500" cy="3474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600"/>
              <a:buFont typeface="Arial"/>
              <a:buNone/>
              <a:defRPr sz="1800" b="1"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1600"/>
              <a:buFont typeface="Raleway"/>
              <a:buNone/>
              <a:defRPr sz="16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1600"/>
              <a:buFont typeface="Raleway"/>
              <a:buNone/>
              <a:defRPr sz="16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1600"/>
              <a:buFont typeface="Raleway"/>
              <a:buNone/>
              <a:defRPr sz="16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1600"/>
              <a:buFont typeface="Raleway"/>
              <a:buNone/>
              <a:defRPr sz="16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1600"/>
              <a:buFont typeface="Raleway"/>
              <a:buNone/>
              <a:defRPr sz="16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1600"/>
              <a:buFont typeface="Raleway"/>
              <a:buNone/>
              <a:defRPr sz="16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1600"/>
              <a:buFont typeface="Raleway"/>
              <a:buNone/>
              <a:defRPr sz="16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1600"/>
              <a:buFont typeface="Raleway"/>
              <a:buNone/>
              <a:defRPr sz="1600" b="1" i="0" u="none" strike="noStrike" cap="none">
                <a:solidFill>
                  <a:schemeClr val="dk1"/>
                </a:solidFill>
                <a:latin typeface="Raleway"/>
                <a:ea typeface="Raleway"/>
                <a:cs typeface="Raleway"/>
                <a:sym typeface="Raleway"/>
              </a:defRPr>
            </a:lvl9pPr>
          </a:lstStyle>
          <a:p>
            <a:r>
              <a:rPr lang="en-US" sz="1600" dirty="0"/>
              <a:t>Testing the model through test dataset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36"/>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dk1"/>
                </a:solidFill>
              </a:rPr>
              <a:t>Machine learning Models</a:t>
            </a:r>
            <a:endParaRPr dirty="0">
              <a:solidFill>
                <a:schemeClr val="dk1"/>
              </a:solidFill>
            </a:endParaRPr>
          </a:p>
        </p:txBody>
      </p:sp>
      <p:sp>
        <p:nvSpPr>
          <p:cNvPr id="2" name="TextBox 1">
            <a:extLst>
              <a:ext uri="{FF2B5EF4-FFF2-40B4-BE49-F238E27FC236}">
                <a16:creationId xmlns:a16="http://schemas.microsoft.com/office/drawing/2014/main" id="{5EF0C0C4-ACA4-6E40-BD56-90337F0C44FC}"/>
              </a:ext>
            </a:extLst>
          </p:cNvPr>
          <p:cNvSpPr txBox="1"/>
          <p:nvPr/>
        </p:nvSpPr>
        <p:spPr>
          <a:xfrm>
            <a:off x="597529" y="1186004"/>
            <a:ext cx="7758820" cy="3539430"/>
          </a:xfrm>
          <a:prstGeom prst="rect">
            <a:avLst/>
          </a:prstGeom>
          <a:noFill/>
        </p:spPr>
        <p:txBody>
          <a:bodyPr wrap="square" rtlCol="0">
            <a:spAutoFit/>
          </a:bodyPr>
          <a:lstStyle/>
          <a:p>
            <a:pPr marL="342900" indent="-342900">
              <a:buFont typeface="+mj-lt"/>
              <a:buAutoNum type="arabicPeriod"/>
            </a:pPr>
            <a:r>
              <a:rPr lang="en-US" b="1" dirty="0"/>
              <a:t>Random Forest: </a:t>
            </a:r>
            <a:r>
              <a:rPr lang="en-US" dirty="0"/>
              <a:t>The</a:t>
            </a:r>
            <a:r>
              <a:rPr lang="en-US" b="1" dirty="0"/>
              <a:t> </a:t>
            </a:r>
            <a:r>
              <a:rPr lang="en-US" dirty="0"/>
              <a:t>random forest is a classification algorithm consisting of many decisions trees. It uses bagging and feature randomness when building each individual tree to try to create an uncorrelated forest of trees whose prediction by committee is more accurate than that of any individual tree.</a:t>
            </a:r>
            <a:endParaRPr lang="en-US" b="1" dirty="0"/>
          </a:p>
          <a:p>
            <a:pPr marL="342900" indent="-342900">
              <a:buFont typeface="+mj-lt"/>
              <a:buAutoNum type="arabicPeriod"/>
            </a:pPr>
            <a:endParaRPr lang="en-US" b="1" dirty="0"/>
          </a:p>
          <a:p>
            <a:pPr marL="342900" indent="-342900">
              <a:buFont typeface="+mj-lt"/>
              <a:buAutoNum type="arabicPeriod"/>
            </a:pPr>
            <a:r>
              <a:rPr lang="en-US" b="1" dirty="0"/>
              <a:t>Decision Tree: </a:t>
            </a:r>
            <a:r>
              <a:rPr lang="en-US" dirty="0"/>
              <a:t>Decision trees are constructed via an algorithmic approach that identifies ways to split a data set based on different conditions. It is one of the most widely used and practical methods for supervised learning. Decision Trees are a non-parametric supervised learning method used for both classification and regression tasks.</a:t>
            </a:r>
          </a:p>
          <a:p>
            <a:pPr marL="342900" indent="-342900">
              <a:buFont typeface="+mj-lt"/>
              <a:buAutoNum type="arabicPeriod"/>
            </a:pPr>
            <a:endParaRPr lang="en-US" b="1" dirty="0"/>
          </a:p>
          <a:p>
            <a:pPr marL="342900" indent="-342900">
              <a:buFont typeface="+mj-lt"/>
              <a:buAutoNum type="arabicPeriod"/>
            </a:pPr>
            <a:endParaRPr lang="en-US" b="1" dirty="0"/>
          </a:p>
          <a:p>
            <a:pPr marL="342900" indent="-342900">
              <a:buFont typeface="+mj-lt"/>
              <a:buAutoNum type="arabicPeriod"/>
            </a:pPr>
            <a:r>
              <a:rPr lang="en-US" b="1" dirty="0"/>
              <a:t>K nearest neighbor : </a:t>
            </a:r>
            <a:r>
              <a:rPr lang="en-US" dirty="0"/>
              <a:t>KNN works by finding the distances between a query and all the examples in the data, selecting the specified number examples (K) closest to the query, then votes for the most frequent label (in the case of classification) or averages the labels (in the case of regression).</a:t>
            </a:r>
            <a:endParaRPr lang="en-US" b="1" dirty="0"/>
          </a:p>
          <a:p>
            <a:pPr marL="342900" indent="-342900">
              <a:buAutoNum type="arabicPeriod"/>
            </a:pPr>
            <a:endParaRPr lang="en-US" b="1" dirty="0"/>
          </a:p>
        </p:txBody>
      </p:sp>
    </p:spTree>
    <p:extLst>
      <p:ext uri="{BB962C8B-B14F-4D97-AF65-F5344CB8AC3E}">
        <p14:creationId xmlns:p14="http://schemas.microsoft.com/office/powerpoint/2010/main" val="1014581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48"/>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graphicFrame>
        <p:nvGraphicFramePr>
          <p:cNvPr id="697" name="Google Shape;697;p48"/>
          <p:cNvGraphicFramePr/>
          <p:nvPr>
            <p:extLst>
              <p:ext uri="{D42A27DB-BD31-4B8C-83A1-F6EECF244321}">
                <p14:modId xmlns:p14="http://schemas.microsoft.com/office/powerpoint/2010/main" val="3999545714"/>
              </p:ext>
            </p:extLst>
          </p:nvPr>
        </p:nvGraphicFramePr>
        <p:xfrm>
          <a:off x="1965228" y="1380145"/>
          <a:ext cx="5213543" cy="2471325"/>
        </p:xfrm>
        <a:graphic>
          <a:graphicData uri="http://schemas.openxmlformats.org/drawingml/2006/table">
            <a:tbl>
              <a:tblPr>
                <a:noFill/>
                <a:tableStyleId>{0B6FF281-E89A-45E9-AEA9-2B31BB4F5990}</a:tableStyleId>
              </a:tblPr>
              <a:tblGrid>
                <a:gridCol w="1807165">
                  <a:extLst>
                    <a:ext uri="{9D8B030D-6E8A-4147-A177-3AD203B41FA5}">
                      <a16:colId xmlns:a16="http://schemas.microsoft.com/office/drawing/2014/main" val="20000"/>
                    </a:ext>
                  </a:extLst>
                </a:gridCol>
                <a:gridCol w="3406378">
                  <a:extLst>
                    <a:ext uri="{9D8B030D-6E8A-4147-A177-3AD203B41FA5}">
                      <a16:colId xmlns:a16="http://schemas.microsoft.com/office/drawing/2014/main" val="20001"/>
                    </a:ext>
                  </a:extLst>
                </a:gridCol>
              </a:tblGrid>
              <a:tr h="610425">
                <a:tc>
                  <a:txBody>
                    <a:bodyPr/>
                    <a:lstStyle/>
                    <a:p>
                      <a:pPr marL="0" lvl="0" indent="0" algn="ctr" rtl="0">
                        <a:spcBef>
                          <a:spcPts val="0"/>
                        </a:spcBef>
                        <a:spcAft>
                          <a:spcPts val="0"/>
                        </a:spcAft>
                        <a:buNone/>
                      </a:pPr>
                      <a:endParaRPr sz="1800" b="1">
                        <a:solidFill>
                          <a:srgbClr val="FFFFFF"/>
                        </a:solidFill>
                        <a:latin typeface="Open Sans"/>
                        <a:ea typeface="Open Sans"/>
                        <a:cs typeface="Open Sans"/>
                        <a:sym typeface="Open Sans"/>
                      </a:endParaRPr>
                    </a:p>
                  </a:txBody>
                  <a:tcPr marL="91425" marR="91425" marT="91425" marB="91425" anchor="ctr">
                    <a:lnL w="9525" cap="flat" cmpd="sng">
                      <a:solidFill>
                        <a:srgbClr val="FFFFFF">
                          <a:alpha val="0"/>
                        </a:srgb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b="1" dirty="0">
                          <a:solidFill>
                            <a:schemeClr val="lt2"/>
                          </a:solidFill>
                          <a:latin typeface="Open Sans"/>
                          <a:ea typeface="Open Sans"/>
                          <a:cs typeface="Open Sans"/>
                          <a:sym typeface="Open Sans"/>
                        </a:rPr>
                        <a:t>Accuracy Score</a:t>
                      </a:r>
                      <a:endParaRPr sz="1500" b="1" dirty="0">
                        <a:solidFill>
                          <a:schemeClr val="lt2"/>
                        </a:solidFill>
                        <a:latin typeface="Open Sans"/>
                        <a:ea typeface="Open Sans"/>
                        <a:cs typeface="Open Sans"/>
                        <a:sym typeface="Open Sans"/>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610425">
                <a:tc>
                  <a:txBody>
                    <a:bodyPr/>
                    <a:lstStyle/>
                    <a:p>
                      <a:pPr marL="0" lvl="0" indent="0" algn="ctr" rtl="0">
                        <a:spcBef>
                          <a:spcPts val="0"/>
                        </a:spcBef>
                        <a:spcAft>
                          <a:spcPts val="0"/>
                        </a:spcAft>
                        <a:buNone/>
                      </a:pPr>
                      <a:r>
                        <a:rPr lang="en" sz="1500" b="1" dirty="0">
                          <a:solidFill>
                            <a:srgbClr val="FFFFFF"/>
                          </a:solidFill>
                          <a:latin typeface="Open Sans"/>
                          <a:ea typeface="Open Sans"/>
                          <a:cs typeface="Open Sans"/>
                          <a:sym typeface="Open Sans"/>
                        </a:rPr>
                        <a:t>Random Forest</a:t>
                      </a:r>
                      <a:endParaRPr sz="1500" b="1" dirty="0">
                        <a:solidFill>
                          <a:srgbClr val="FFFFFF"/>
                        </a:solidFill>
                        <a:latin typeface="Open Sans"/>
                        <a:ea typeface="Open Sans"/>
                        <a:cs typeface="Open Sans"/>
                        <a:sym typeface="Open Sans"/>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dirty="0"/>
                        <a:t>0.9422</a:t>
                      </a:r>
                      <a:endParaRPr dirty="0">
                        <a:solidFill>
                          <a:schemeClr val="dk1"/>
                        </a:solidFill>
                        <a:latin typeface="Open Sans"/>
                        <a:ea typeface="Open Sans"/>
                        <a:cs typeface="Open Sans"/>
                        <a:sym typeface="Open Sans"/>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610425">
                <a:tc>
                  <a:txBody>
                    <a:bodyPr/>
                    <a:lstStyle/>
                    <a:p>
                      <a:pPr marL="0" lvl="0" indent="0" algn="ctr" rtl="0">
                        <a:spcBef>
                          <a:spcPts val="0"/>
                        </a:spcBef>
                        <a:spcAft>
                          <a:spcPts val="0"/>
                        </a:spcAft>
                        <a:buNone/>
                      </a:pPr>
                      <a:r>
                        <a:rPr lang="en" sz="1500" b="1" dirty="0">
                          <a:solidFill>
                            <a:srgbClr val="FFFFFF"/>
                          </a:solidFill>
                          <a:latin typeface="Open Sans"/>
                          <a:ea typeface="Open Sans"/>
                          <a:cs typeface="Open Sans"/>
                          <a:sym typeface="Open Sans"/>
                        </a:rPr>
                        <a:t>Decision Tree</a:t>
                      </a:r>
                      <a:endParaRPr sz="1500" b="1" dirty="0">
                        <a:solidFill>
                          <a:srgbClr val="FFFFFF"/>
                        </a:solidFill>
                        <a:latin typeface="Open Sans"/>
                        <a:ea typeface="Open Sans"/>
                        <a:cs typeface="Open Sans"/>
                        <a:sym typeface="Open Sans"/>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US" dirty="0"/>
                        <a:t>0.9393</a:t>
                      </a:r>
                      <a:endParaRPr dirty="0">
                        <a:solidFill>
                          <a:schemeClr val="dk1"/>
                        </a:solidFill>
                        <a:latin typeface="Open Sans"/>
                        <a:ea typeface="Open Sans"/>
                        <a:cs typeface="Open Sans"/>
                        <a:sym typeface="Open Sans"/>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610425">
                <a:tc>
                  <a:txBody>
                    <a:bodyPr/>
                    <a:lstStyle/>
                    <a:p>
                      <a:pPr marL="0" lvl="0" indent="0" algn="ctr" rtl="0">
                        <a:spcBef>
                          <a:spcPts val="0"/>
                        </a:spcBef>
                        <a:spcAft>
                          <a:spcPts val="0"/>
                        </a:spcAft>
                        <a:buNone/>
                      </a:pPr>
                      <a:r>
                        <a:rPr lang="en" sz="1500" b="1" dirty="0">
                          <a:solidFill>
                            <a:srgbClr val="FFFFFF"/>
                          </a:solidFill>
                          <a:latin typeface="Open Sans"/>
                          <a:ea typeface="Open Sans"/>
                          <a:cs typeface="Open Sans"/>
                          <a:sym typeface="Open Sans"/>
                        </a:rPr>
                        <a:t>K nearest neighbor</a:t>
                      </a:r>
                      <a:endParaRPr sz="1500" b="1" dirty="0">
                        <a:solidFill>
                          <a:srgbClr val="FFFFFF"/>
                        </a:solidFill>
                        <a:latin typeface="Open Sans"/>
                        <a:ea typeface="Open Sans"/>
                        <a:cs typeface="Open Sans"/>
                        <a:sym typeface="Open Sans"/>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US" dirty="0"/>
                        <a:t>0.9412</a:t>
                      </a:r>
                      <a:endParaRPr dirty="0">
                        <a:solidFill>
                          <a:schemeClr val="dk1"/>
                        </a:solidFill>
                        <a:latin typeface="Open Sans"/>
                        <a:ea typeface="Open Sans"/>
                        <a:cs typeface="Open Sans"/>
                        <a:sym typeface="Open Sans"/>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bl>
          </a:graphicData>
        </a:graphic>
      </p:graphicFrame>
      <p:sp>
        <p:nvSpPr>
          <p:cNvPr id="698" name="Google Shape;698;p48"/>
          <p:cNvSpPr/>
          <p:nvPr/>
        </p:nvSpPr>
        <p:spPr>
          <a:xfrm rot="10800000">
            <a:off x="-1411872" y="2615808"/>
            <a:ext cx="1979400" cy="19800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8"/>
          <p:cNvSpPr/>
          <p:nvPr/>
        </p:nvSpPr>
        <p:spPr>
          <a:xfrm rot="10800000">
            <a:off x="7710247" y="-868620"/>
            <a:ext cx="2396100" cy="23967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0" name="Google Shape;700;p48"/>
          <p:cNvGrpSpPr/>
          <p:nvPr/>
        </p:nvGrpSpPr>
        <p:grpSpPr>
          <a:xfrm rot="5400000">
            <a:off x="7989318" y="4433531"/>
            <a:ext cx="1207353" cy="324548"/>
            <a:chOff x="4572000" y="214951"/>
            <a:chExt cx="1207353" cy="324548"/>
          </a:xfrm>
        </p:grpSpPr>
        <p:sp>
          <p:nvSpPr>
            <p:cNvPr id="701" name="Google Shape;701;p48"/>
            <p:cNvSpPr/>
            <p:nvPr/>
          </p:nvSpPr>
          <p:spPr>
            <a:xfrm>
              <a:off x="4572000" y="346738"/>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accent4"/>
              </a:solidFill>
              <a:prstDash val="solid"/>
              <a:round/>
              <a:headEnd type="none" w="med" len="med"/>
              <a:tailEnd type="none" w="med" len="med"/>
            </a:ln>
          </p:spPr>
        </p:sp>
        <p:sp>
          <p:nvSpPr>
            <p:cNvPr id="702" name="Google Shape;702;p48"/>
            <p:cNvSpPr/>
            <p:nvPr/>
          </p:nvSpPr>
          <p:spPr>
            <a:xfrm>
              <a:off x="4572000" y="214951"/>
              <a:ext cx="1207353" cy="192761"/>
            </a:xfrm>
            <a:custGeom>
              <a:avLst/>
              <a:gdLst/>
              <a:ahLst/>
              <a:cxnLst/>
              <a:rect l="l" t="t" r="r" b="b"/>
              <a:pathLst>
                <a:path w="121129" h="19339" extrusionOk="0">
                  <a:moveTo>
                    <a:pt x="0" y="16964"/>
                  </a:moveTo>
                  <a:lnTo>
                    <a:pt x="14929" y="2035"/>
                  </a:lnTo>
                  <a:lnTo>
                    <a:pt x="31215" y="18322"/>
                  </a:lnTo>
                  <a:lnTo>
                    <a:pt x="48180" y="1357"/>
                  </a:lnTo>
                  <a:lnTo>
                    <a:pt x="66163" y="19339"/>
                  </a:lnTo>
                  <a:lnTo>
                    <a:pt x="85503" y="0"/>
                  </a:lnTo>
                  <a:lnTo>
                    <a:pt x="104164" y="18660"/>
                  </a:lnTo>
                  <a:lnTo>
                    <a:pt x="121129" y="1696"/>
                  </a:lnTo>
                </a:path>
              </a:pathLst>
            </a:custGeom>
            <a:noFill/>
            <a:ln w="19050" cap="flat" cmpd="sng">
              <a:solidFill>
                <a:schemeClr val="accent4"/>
              </a:solidFill>
              <a:prstDash val="solid"/>
              <a:round/>
              <a:headEnd type="none" w="med" len="med"/>
              <a:tailEnd type="none" w="med" len="med"/>
            </a:ln>
          </p:spPr>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36"/>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dk1"/>
                </a:solidFill>
              </a:rPr>
              <a:t>References</a:t>
            </a:r>
            <a:endParaRPr dirty="0">
              <a:solidFill>
                <a:schemeClr val="dk1"/>
              </a:solidFill>
            </a:endParaRPr>
          </a:p>
        </p:txBody>
      </p:sp>
      <p:sp>
        <p:nvSpPr>
          <p:cNvPr id="2" name="TextBox 1">
            <a:extLst>
              <a:ext uri="{FF2B5EF4-FFF2-40B4-BE49-F238E27FC236}">
                <a16:creationId xmlns:a16="http://schemas.microsoft.com/office/drawing/2014/main" id="{5EF0C0C4-ACA4-6E40-BD56-90337F0C44FC}"/>
              </a:ext>
            </a:extLst>
          </p:cNvPr>
          <p:cNvSpPr txBox="1"/>
          <p:nvPr/>
        </p:nvSpPr>
        <p:spPr>
          <a:xfrm>
            <a:off x="597529" y="1186004"/>
            <a:ext cx="7758820" cy="2893100"/>
          </a:xfrm>
          <a:prstGeom prst="rect">
            <a:avLst/>
          </a:prstGeom>
          <a:noFill/>
        </p:spPr>
        <p:txBody>
          <a:bodyPr wrap="square" rtlCol="0">
            <a:spAutoFit/>
          </a:bodyPr>
          <a:lstStyle/>
          <a:p>
            <a:pPr marL="285750" indent="-285750">
              <a:buFont typeface="Arial" panose="020B0604020202020204" pitchFamily="34" charset="0"/>
              <a:buChar char="•"/>
            </a:pPr>
            <a:r>
              <a:rPr lang="en-US" dirty="0"/>
              <a:t>Understanding Random forest - </a:t>
            </a:r>
            <a:r>
              <a:rPr lang="en-US" dirty="0">
                <a:hlinkClick r:id="rId3"/>
              </a:rPr>
              <a:t>https://towardsdatascience.com/understanding-random-forest-58381e0602d2</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Machine Learning Basics with the K-Nearest Neighbors Algorithm - </a:t>
            </a:r>
            <a:r>
              <a:rPr lang="en-US" dirty="0">
                <a:hlinkClick r:id="rId4"/>
              </a:rPr>
              <a:t>https://towardsdatascience.com/machine-learning-basics-with-the-k-nearest-neighbors-algorithm-6a6e71d01761</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Decision Tree in Machine Learning - </a:t>
            </a:r>
            <a:r>
              <a:rPr lang="en-US" dirty="0">
                <a:hlinkClick r:id="rId5"/>
              </a:rPr>
              <a:t>https://</a:t>
            </a:r>
            <a:r>
              <a:rPr lang="en-US" dirty="0" err="1">
                <a:hlinkClick r:id="rId5"/>
              </a:rPr>
              <a:t>towardsdatascience.com</a:t>
            </a:r>
            <a:r>
              <a:rPr lang="en-US" dirty="0">
                <a:hlinkClick r:id="rId5"/>
              </a:rPr>
              <a:t>/decision-tree-in-machine-learning-e380942a4c96</a:t>
            </a:r>
            <a:endParaRPr lang="en-US" dirty="0"/>
          </a:p>
          <a:p>
            <a:br>
              <a:rPr lang="en-US" b="1" dirty="0"/>
            </a:br>
            <a:endParaRPr lang="en-US" b="1" dirty="0"/>
          </a:p>
          <a:p>
            <a:pPr marL="342900" indent="-342900">
              <a:buAutoNum type="arabicPeriod"/>
            </a:pPr>
            <a:endParaRPr lang="en-US" b="1" dirty="0"/>
          </a:p>
          <a:p>
            <a:pPr marL="342900" indent="-342900">
              <a:buAutoNum type="arabicPeriod"/>
            </a:pPr>
            <a:endParaRPr lang="en-US" b="1" dirty="0"/>
          </a:p>
        </p:txBody>
      </p:sp>
    </p:spTree>
    <p:extLst>
      <p:ext uri="{BB962C8B-B14F-4D97-AF65-F5344CB8AC3E}">
        <p14:creationId xmlns:p14="http://schemas.microsoft.com/office/powerpoint/2010/main" val="2800566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36"/>
          <p:cNvSpPr txBox="1">
            <a:spLocks noGrp="1"/>
          </p:cNvSpPr>
          <p:nvPr>
            <p:ph type="title"/>
          </p:nvPr>
        </p:nvSpPr>
        <p:spPr>
          <a:xfrm>
            <a:off x="2967563" y="1839258"/>
            <a:ext cx="345134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THANK YOU</a:t>
            </a:r>
            <a:endParaRPr sz="3200" dirty="0">
              <a:solidFill>
                <a:schemeClr val="dk1"/>
              </a:solidFill>
            </a:endParaRPr>
          </a:p>
        </p:txBody>
      </p:sp>
    </p:spTree>
    <p:extLst>
      <p:ext uri="{BB962C8B-B14F-4D97-AF65-F5344CB8AC3E}">
        <p14:creationId xmlns:p14="http://schemas.microsoft.com/office/powerpoint/2010/main" val="2837730979"/>
      </p:ext>
    </p:extLst>
  </p:cSld>
  <p:clrMapOvr>
    <a:masterClrMapping/>
  </p:clrMapOvr>
</p:sld>
</file>

<file path=ppt/theme/theme1.xml><?xml version="1.0" encoding="utf-8"?>
<a:theme xmlns:a="http://schemas.openxmlformats.org/drawingml/2006/main" name="Strokes Breakthrough by Slidesgo">
  <a:themeElements>
    <a:clrScheme name="Simple Light">
      <a:dk1>
        <a:srgbClr val="000000"/>
      </a:dk1>
      <a:lt1>
        <a:srgbClr val="FFFFFF"/>
      </a:lt1>
      <a:dk2>
        <a:srgbClr val="7F94A1"/>
      </a:dk2>
      <a:lt2>
        <a:srgbClr val="FFF6F0"/>
      </a:lt2>
      <a:accent1>
        <a:srgbClr val="E9E4DD"/>
      </a:accent1>
      <a:accent2>
        <a:srgbClr val="D7D7D3"/>
      </a:accent2>
      <a:accent3>
        <a:srgbClr val="C6C9C9"/>
      </a:accent3>
      <a:accent4>
        <a:srgbClr val="B4BCBF"/>
      </a:accent4>
      <a:accent5>
        <a:srgbClr val="A2AFB5"/>
      </a:accent5>
      <a:accent6>
        <a:srgbClr val="91A1AB"/>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380</Words>
  <Application>Microsoft Macintosh PowerPoint</Application>
  <PresentationFormat>On-screen Show (16:9)</PresentationFormat>
  <Paragraphs>56</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Fira Sans Extra Condensed</vt:lpstr>
      <vt:lpstr>Montserrat</vt:lpstr>
      <vt:lpstr>Open Sans</vt:lpstr>
      <vt:lpstr>Raleway</vt:lpstr>
      <vt:lpstr>Roboto</vt:lpstr>
      <vt:lpstr>Strokes Breakthrough by Slidesgo</vt:lpstr>
      <vt:lpstr>Stroke Prediction Analysis                    - AMISHA GUPTA                                                                                    (001559119) </vt:lpstr>
      <vt:lpstr>Table of Contents</vt:lpstr>
      <vt:lpstr>Introduction</vt:lpstr>
      <vt:lpstr>Analysis of Data</vt:lpstr>
      <vt:lpstr>One Hot encoding for categorical data </vt:lpstr>
      <vt:lpstr>Machine learning Models</vt:lpstr>
      <vt:lpstr>Results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Stroke Prediction Analysis</dc:title>
  <cp:lastModifiedBy>Amisha Gupta</cp:lastModifiedBy>
  <cp:revision>22</cp:revision>
  <dcterms:modified xsi:type="dcterms:W3CDTF">2021-08-09T00:01:25Z</dcterms:modified>
</cp:coreProperties>
</file>