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8DAA-6FE4-4FDC-8DE7-83637240B9A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8F97-A553-4A4C-9E1C-D0026A69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6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8DAA-6FE4-4FDC-8DE7-83637240B9A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8F97-A553-4A4C-9E1C-D0026A69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0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8DAA-6FE4-4FDC-8DE7-83637240B9A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8F97-A553-4A4C-9E1C-D0026A69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59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8DAA-6FE4-4FDC-8DE7-83637240B9A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8F97-A553-4A4C-9E1C-D0026A692D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68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8DAA-6FE4-4FDC-8DE7-83637240B9A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8F97-A553-4A4C-9E1C-D0026A69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47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8DAA-6FE4-4FDC-8DE7-83637240B9A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8F97-A553-4A4C-9E1C-D0026A69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21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8DAA-6FE4-4FDC-8DE7-83637240B9A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8F97-A553-4A4C-9E1C-D0026A69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44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8DAA-6FE4-4FDC-8DE7-83637240B9A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8F97-A553-4A4C-9E1C-D0026A69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3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8DAA-6FE4-4FDC-8DE7-83637240B9A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8F97-A553-4A4C-9E1C-D0026A69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6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8DAA-6FE4-4FDC-8DE7-83637240B9A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8F97-A553-4A4C-9E1C-D0026A69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8DAA-6FE4-4FDC-8DE7-83637240B9A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8F97-A553-4A4C-9E1C-D0026A69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8DAA-6FE4-4FDC-8DE7-83637240B9A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8F97-A553-4A4C-9E1C-D0026A69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3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8DAA-6FE4-4FDC-8DE7-83637240B9A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8F97-A553-4A4C-9E1C-D0026A69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8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8DAA-6FE4-4FDC-8DE7-83637240B9A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8F97-A553-4A4C-9E1C-D0026A69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7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8DAA-6FE4-4FDC-8DE7-83637240B9A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8F97-A553-4A4C-9E1C-D0026A69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1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8DAA-6FE4-4FDC-8DE7-83637240B9A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8F97-A553-4A4C-9E1C-D0026A69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8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8DAA-6FE4-4FDC-8DE7-83637240B9A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8F97-A553-4A4C-9E1C-D0026A69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8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E18DAA-6FE4-4FDC-8DE7-83637240B9A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A808F97-A553-4A4C-9E1C-D0026A69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hadabhussain/flickr8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1B98-C5A8-46F7-862B-74497E025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IMAGE CAPTIONING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F73CF-6D6B-4893-912F-57669FFD2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336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2800" dirty="0"/>
              <a:t>Name: Ami Gandhi</a:t>
            </a:r>
          </a:p>
          <a:p>
            <a:r>
              <a:rPr lang="en-US" sz="2800" dirty="0"/>
              <a:t>NUID: 001446230</a:t>
            </a:r>
          </a:p>
          <a:p>
            <a:r>
              <a:rPr lang="en-US" sz="2800" dirty="0"/>
              <a:t>Email: gandhi.am@husky.neu.edu</a:t>
            </a:r>
          </a:p>
        </p:txBody>
      </p:sp>
    </p:spTree>
    <p:extLst>
      <p:ext uri="{BB962C8B-B14F-4D97-AF65-F5344CB8AC3E}">
        <p14:creationId xmlns:p14="http://schemas.microsoft.com/office/powerpoint/2010/main" val="324152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7717-F930-491D-BCA7-5F9962BF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IMAGE CAPTIONING -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DA7C7-708E-4647-876D-ED835D521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Problem Statement: </a:t>
            </a:r>
          </a:p>
          <a:p>
            <a:pPr marL="0" indent="0">
              <a:buNone/>
            </a:pPr>
            <a:r>
              <a:rPr lang="en-US" dirty="0"/>
              <a:t>For a given input image, produce a relevant caption for it.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Approach: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RNN/LSTM is a powerful technique in the field of sequential data modelling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 captioning is an application of one to many RNN’s.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a given input image, the model predicts the caption based on the vocabulary of train data.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concepts used are Multi-layered Perceptrons, Convolution Neural Networks, Recurrent Neural Networks, Transfer Learning, Gradient Descent, Backpropagation, Overfitting, Probability, Text Processing</a:t>
            </a:r>
          </a:p>
        </p:txBody>
      </p:sp>
    </p:spTree>
    <p:extLst>
      <p:ext uri="{BB962C8B-B14F-4D97-AF65-F5344CB8AC3E}">
        <p14:creationId xmlns:p14="http://schemas.microsoft.com/office/powerpoint/2010/main" val="389954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88D7-DC79-40B8-A7B1-3EEEB5E3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IMAGE CAPTIONING – ABOUT THE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5E335-1FC0-4DEA-81F3-6D5315C76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Dataset link: </a:t>
            </a:r>
            <a:r>
              <a:rPr lang="en-US" u="sng" dirty="0">
                <a:hlinkClick r:id="rId2"/>
              </a:rPr>
              <a:t>https://www.kaggle.com/shadabhussain/flickr8k</a:t>
            </a:r>
            <a:endParaRPr lang="en-US" dirty="0"/>
          </a:p>
          <a:p>
            <a:r>
              <a:rPr lang="en-US" dirty="0"/>
              <a:t>This dataset contains 8000 images each with 5 captions.</a:t>
            </a:r>
          </a:p>
          <a:p>
            <a:r>
              <a:rPr lang="en-US" dirty="0"/>
              <a:t>After extracting zip files you will find below 2 main input folders 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Images: Contains a total of 8091 images in JPEG format with different shapes and sizes. Of which 6000 are used for training, 1000 for test and 1000 for development.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Flickr_TextData</a:t>
            </a:r>
            <a:r>
              <a:rPr lang="en-US" dirty="0"/>
              <a:t> : Contains text files describing </a:t>
            </a:r>
            <a:r>
              <a:rPr lang="en-US" dirty="0" err="1"/>
              <a:t>train_set</a:t>
            </a:r>
            <a:r>
              <a:rPr lang="en-US" dirty="0"/>
              <a:t> ,</a:t>
            </a:r>
            <a:r>
              <a:rPr lang="en-US" dirty="0" err="1"/>
              <a:t>test_set</a:t>
            </a:r>
            <a:r>
              <a:rPr lang="en-US" dirty="0"/>
              <a:t>. Flickr8k.token.txt contains 5 captions for each image i.e. total 40460 captions.</a:t>
            </a:r>
          </a:p>
        </p:txBody>
      </p:sp>
    </p:spTree>
    <p:extLst>
      <p:ext uri="{BB962C8B-B14F-4D97-AF65-F5344CB8AC3E}">
        <p14:creationId xmlns:p14="http://schemas.microsoft.com/office/powerpoint/2010/main" val="164542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C2F3-0409-4C23-96F5-49994390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IMAGE CAPTIONING -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2583F-4919-4DA7-8F2E-AB5D7FC49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Load and pre-process the input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weights of pretrained Inception V3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Encode the images in train and test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vocabulary of words whose frequency in the corpus is greater than 10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the maximum length of the caption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pre-trained GLOVE word embeddings and generate an embedding matrix of shape (vocab_size, embedding_dimension)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LSTM model architecture and train the data in batches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and evaluate the model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6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4744-7114-4764-8DFA-8FBE3E2A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IMAGE CAPTIONING - IMPLEMENTATION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ED53AA-B636-43BE-A2F1-3BD27FE21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2068" y="1855788"/>
            <a:ext cx="4770855" cy="4059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398035-967F-4ABD-ADD7-EFDC8AAE0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1855788"/>
            <a:ext cx="4770855" cy="405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28EC-5CBA-4A2A-A345-B4FD242A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IMAGE CAPTIONING – IMPLEMENTATION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DE6760-B9F1-454F-96A0-0EA029685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781" y="1731963"/>
            <a:ext cx="707291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8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5E7E-291F-4457-860A-7EE70E31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IMAGE CAPTIONING – IMPLEMENTATION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F24D12-0B3C-493C-B93F-927BE6236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238" y="1690688"/>
            <a:ext cx="76295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4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2AE8CF-341D-49E2-ABCD-EE0AB165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800" b="1" dirty="0"/>
              <a:t>IMAGE CAPTIONING – EVALUATION AND CONCLUSION</a:t>
            </a:r>
            <a:endParaRPr lang="en-US" sz="3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A5E979-60F5-4643-B4FD-9295EC76F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76750" cy="40513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the input image as shown on the right, following caption was generated –</a:t>
            </a:r>
          </a:p>
          <a:p>
            <a:pPr marL="0" indent="0">
              <a:buNone/>
            </a:pPr>
            <a:r>
              <a:rPr lang="en-US" dirty="0"/>
              <a:t>‘boy in blue shorts is jumping into the pool’</a:t>
            </a:r>
          </a:p>
          <a:p>
            <a:r>
              <a:rPr lang="en-US" dirty="0"/>
              <a:t>Image Captioning was achieved based on trained input images on Inception V3 model, LSTM sequential modelling for just 10 epochs with loss of 2.68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8ACCC31D-381B-4C8D-822F-B558F7772F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1845" y="2047591"/>
            <a:ext cx="5065712" cy="38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37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43</TotalTime>
  <Words>246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IMAGE CAPTIONING</vt:lpstr>
      <vt:lpstr>IMAGE CAPTIONING - INTRODUCTION</vt:lpstr>
      <vt:lpstr>IMAGE CAPTIONING – ABOUT THE DATA</vt:lpstr>
      <vt:lpstr>IMAGE CAPTIONING - APPROACH</vt:lpstr>
      <vt:lpstr>IMAGE CAPTIONING - IMPLEMENTATION</vt:lpstr>
      <vt:lpstr>IMAGE CAPTIONING – IMPLEMENTATION</vt:lpstr>
      <vt:lpstr>IMAGE CAPTIONING – IMPLEMENTATION</vt:lpstr>
      <vt:lpstr>IMAGE CAPTIONING – EVALUATION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CAPTIONING</dc:title>
  <dc:creator>Ami Gandhi</dc:creator>
  <cp:lastModifiedBy>Ami Gandhi</cp:lastModifiedBy>
  <cp:revision>43</cp:revision>
  <dcterms:created xsi:type="dcterms:W3CDTF">2020-04-06T09:15:18Z</dcterms:created>
  <dcterms:modified xsi:type="dcterms:W3CDTF">2020-04-06T09:59:09Z</dcterms:modified>
</cp:coreProperties>
</file>