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10C59D-B3DB-AECC-6810-1E605589B5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1999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39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1A23-79EE-5685-61AC-A03BF173F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B3A5-0BB2-09DD-F16B-51578132C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3D3F7-CFA3-23DE-3473-62702A9B3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986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01E0-0DCB-FD8F-7ADF-4369A1EFB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EA2BB0-3EAA-6C2C-BCFD-610EC0389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9E25A-E510-4EBE-2B9D-BCFA6EB2F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21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2C4BC05-8D35-F417-3232-8808135FE2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1999" cy="6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98B1D8-35BE-D84E-7FA8-795A8EFB9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94100"/>
            <a:ext cx="10515600" cy="199996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AF5E2-3C91-3464-7338-FB17BD42E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6492" y="23967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D61C7D-FE10-DF57-092F-77C6AB0A163C}"/>
              </a:ext>
            </a:extLst>
          </p:cNvPr>
          <p:cNvCxnSpPr/>
          <p:nvPr userDrawn="1"/>
        </p:nvCxnSpPr>
        <p:spPr>
          <a:xfrm>
            <a:off x="0" y="6863113"/>
            <a:ext cx="12192000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78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CCBD5-1C41-4E06-8B8D-095FBA144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2126E-93DD-EC07-A280-AE9E2BA8C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3176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909E-A52E-EB95-B620-8D18674AA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FA56F-3946-7424-6940-BFEEA15E1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891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731A4-8B2E-833B-043E-6119F6C1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FAE1E-0341-6E9B-0F8F-E4A8D047C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F552B-9D3A-914B-DEDA-2763676F7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79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731A4-8B2E-833B-043E-6119F6C1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FAE1E-0341-6E9B-0F8F-E4A8D047C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00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F54A49-F245-9C6A-F662-2C4C0A4349D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495800" y="1825625"/>
            <a:ext cx="3200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43773C6-0015-F1F3-C554-C073A3D580D6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153400" y="1825625"/>
            <a:ext cx="3200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66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8B16-A807-AFAF-23CF-78DE5C8F4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4F15E-162D-1322-53D3-43E89282B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EF333-52F2-A12B-80A8-52200131E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BD9AC-0F8F-9109-3202-B4DB15962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B4170C-88C7-EA25-4D07-FB1BB9D8F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466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92E60-03E2-64F9-AE03-0D35C385B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50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999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F5C371-75F5-2D42-C1F4-66E871B8799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1999" cy="6857143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404C78-2DCF-C425-4132-26D642302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22E82-9CE4-307E-CE02-AB54DB776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AE74DA0-0D66-8B54-357C-C2B66DBEE246}"/>
              </a:ext>
            </a:extLst>
          </p:cNvPr>
          <p:cNvCxnSpPr/>
          <p:nvPr userDrawn="1"/>
        </p:nvCxnSpPr>
        <p:spPr>
          <a:xfrm>
            <a:off x="-5542" y="6857571"/>
            <a:ext cx="12192000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2977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1" r:id="rId2"/>
    <p:sldLayoutId id="2147483649" r:id="rId3"/>
    <p:sldLayoutId id="2147483650" r:id="rId4"/>
    <p:sldLayoutId id="2147483652" r:id="rId5"/>
    <p:sldLayoutId id="2147483659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2235-1477-B143-0CF7-8F9FE6B891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61027-1AAA-30B1-8E6F-6AD4B89DF5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Option</a:t>
            </a:r>
          </a:p>
        </p:txBody>
      </p:sp>
    </p:spTree>
    <p:extLst>
      <p:ext uri="{BB962C8B-B14F-4D97-AF65-F5344CB8AC3E}">
        <p14:creationId xmlns:p14="http://schemas.microsoft.com/office/powerpoint/2010/main" val="813869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1B03-BEF8-A0A9-E007-63A188FE2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Slide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A62E4-52A1-401F-8E39-37E79EF35532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136E3-5337-3DBC-26CE-022A284D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With Caption</a:t>
            </a:r>
          </a:p>
        </p:txBody>
      </p:sp>
    </p:spTree>
    <p:extLst>
      <p:ext uri="{BB962C8B-B14F-4D97-AF65-F5344CB8AC3E}">
        <p14:creationId xmlns:p14="http://schemas.microsoft.com/office/powerpoint/2010/main" val="3968761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AE596D-38F7-3ABD-A344-F5408A922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A54CE1-D304-A233-E916-5252B4FD9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1917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1FF1-B4B0-47AA-4A83-1BB08CFE1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content boxes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C50DB-A2CB-637F-B1F3-B99A26FFA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Content box</a:t>
            </a:r>
          </a:p>
        </p:txBody>
      </p:sp>
    </p:spTree>
    <p:extLst>
      <p:ext uri="{BB962C8B-B14F-4D97-AF65-F5344CB8AC3E}">
        <p14:creationId xmlns:p14="http://schemas.microsoft.com/office/powerpoint/2010/main" val="403383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4E4F8-ACD0-E969-E269-FCCAFEB1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Column content boxes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01A25-A44E-AA10-DBFE-400A09B987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Two Column content boxes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63454-83E1-B8AA-73E8-8DC2F3D660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Test, images, charts,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00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9C5F9-E810-06CB-72AA-112236DAF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76F33-49F3-9E68-705A-69E446FD4D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4C3F0-7CF5-A6A7-D3E6-7672C974E2B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D288EF-DFF1-7212-3017-25AC0DAB048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20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4797-F251-7706-DDBA-54222F41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2E3E0-1FE2-EB8F-6047-392FEEEE0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B3C96-D6F6-C2A0-0625-1B05FDE605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CCEBC-433B-D69B-D8D1-88BE34E04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D7940-F740-A640-3A67-F4512154F59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69904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0FEB-2877-BE9F-8CCF-7C872785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Only</a:t>
            </a:r>
          </a:p>
        </p:txBody>
      </p:sp>
    </p:spTree>
    <p:extLst>
      <p:ext uri="{BB962C8B-B14F-4D97-AF65-F5344CB8AC3E}">
        <p14:creationId xmlns:p14="http://schemas.microsoft.com/office/powerpoint/2010/main" val="1746098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959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150C6-AE75-EE2E-21CC-DEC4C17A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4ABE6-5041-1154-E585-1DCEE21F5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Test, images, charts, 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80933-7E28-C4C6-DD60-A2AC9F539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With Caption</a:t>
            </a:r>
          </a:p>
        </p:txBody>
      </p:sp>
    </p:spTree>
    <p:extLst>
      <p:ext uri="{BB962C8B-B14F-4D97-AF65-F5344CB8AC3E}">
        <p14:creationId xmlns:p14="http://schemas.microsoft.com/office/powerpoint/2010/main" val="2718994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SC Moody">
      <a:dk1>
        <a:srgbClr val="00162E"/>
      </a:dk1>
      <a:lt1>
        <a:sysClr val="window" lastClr="FFFFFF"/>
      </a:lt1>
      <a:dk2>
        <a:srgbClr val="002149"/>
      </a:dk2>
      <a:lt2>
        <a:srgbClr val="D9E1E2"/>
      </a:lt2>
      <a:accent1>
        <a:srgbClr val="003551"/>
      </a:accent1>
      <a:accent2>
        <a:srgbClr val="411D52"/>
      </a:accent2>
      <a:accent3>
        <a:srgbClr val="94A1A8"/>
      </a:accent3>
      <a:accent4>
        <a:srgbClr val="FFBC4D"/>
      </a:accent4>
      <a:accent5>
        <a:srgbClr val="00A3E0"/>
      </a:accent5>
      <a:accent6>
        <a:srgbClr val="42B0AB"/>
      </a:accent6>
      <a:hlink>
        <a:srgbClr val="0563C1"/>
      </a:hlink>
      <a:folHlink>
        <a:srgbClr val="A93851"/>
      </a:folHlink>
    </a:clrScheme>
    <a:fontScheme name="Custom 4">
      <a:majorFont>
        <a:latin typeface="Open Sans Extra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51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Open Sans</vt:lpstr>
      <vt:lpstr>Open Sans Extrabold</vt:lpstr>
      <vt:lpstr>Office Theme</vt:lpstr>
      <vt:lpstr>Title Slide</vt:lpstr>
      <vt:lpstr>Section Slide</vt:lpstr>
      <vt:lpstr>Single content boxes</vt:lpstr>
      <vt:lpstr>Two Column content boxes</vt:lpstr>
      <vt:lpstr>Three Column</vt:lpstr>
      <vt:lpstr>Title</vt:lpstr>
      <vt:lpstr>Title Only</vt:lpstr>
      <vt:lpstr>PowerPoint Presentation</vt:lpstr>
      <vt:lpstr>Content Slide</vt:lpstr>
      <vt:lpstr>Picture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 Oswald</dc:creator>
  <cp:lastModifiedBy>Britt Oswald</cp:lastModifiedBy>
  <cp:revision>4</cp:revision>
  <dcterms:created xsi:type="dcterms:W3CDTF">2024-04-22T22:54:22Z</dcterms:created>
  <dcterms:modified xsi:type="dcterms:W3CDTF">2024-05-01T00:23:24Z</dcterms:modified>
</cp:coreProperties>
</file>