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E0FC1-F3B8-40A2-A3FF-86A008242825}" v="6" dt="2024-04-24T01:04:02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 Oswald" userId="2ae7b11dd8a29ce0" providerId="LiveId" clId="{3BDE0FC1-F3B8-40A2-A3FF-86A008242825}"/>
    <pc:docChg chg="undo custSel modMainMaster">
      <pc:chgData name="Britt Oswald" userId="2ae7b11dd8a29ce0" providerId="LiveId" clId="{3BDE0FC1-F3B8-40A2-A3FF-86A008242825}" dt="2024-04-24T01:04:07.358" v="28" actId="167"/>
      <pc:docMkLst>
        <pc:docMk/>
      </pc:docMkLst>
      <pc:sldMasterChg chg="addSp delSp modSp mod modSldLayout">
        <pc:chgData name="Britt Oswald" userId="2ae7b11dd8a29ce0" providerId="LiveId" clId="{3BDE0FC1-F3B8-40A2-A3FF-86A008242825}" dt="2024-04-24T01:04:07.358" v="28" actId="167"/>
        <pc:sldMasterMkLst>
          <pc:docMk/>
          <pc:sldMasterMk cId="3806297792" sldId="2147483648"/>
        </pc:sldMasterMkLst>
        <pc:picChg chg="del">
          <ac:chgData name="Britt Oswald" userId="2ae7b11dd8a29ce0" providerId="LiveId" clId="{3BDE0FC1-F3B8-40A2-A3FF-86A008242825}" dt="2024-04-24T01:00:30.281" v="7" actId="478"/>
          <ac:picMkLst>
            <pc:docMk/>
            <pc:sldMasterMk cId="3806297792" sldId="2147483648"/>
            <ac:picMk id="5" creationId="{F33B05F9-F566-FE0A-08EA-86BB88966962}"/>
          </ac:picMkLst>
        </pc:picChg>
        <pc:picChg chg="add del mod ord">
          <ac:chgData name="Britt Oswald" userId="2ae7b11dd8a29ce0" providerId="LiveId" clId="{3BDE0FC1-F3B8-40A2-A3FF-86A008242825}" dt="2024-04-24T01:02:03.016" v="14" actId="478"/>
          <ac:picMkLst>
            <pc:docMk/>
            <pc:sldMasterMk cId="3806297792" sldId="2147483648"/>
            <ac:picMk id="6" creationId="{FFB2274A-5AB4-E1AB-131A-1B9BFC5ADFE9}"/>
          </ac:picMkLst>
        </pc:picChg>
        <pc:picChg chg="add mod ord">
          <ac:chgData name="Britt Oswald" userId="2ae7b11dd8a29ce0" providerId="LiveId" clId="{3BDE0FC1-F3B8-40A2-A3FF-86A008242825}" dt="2024-04-24T01:02:11.692" v="18" actId="167"/>
          <ac:picMkLst>
            <pc:docMk/>
            <pc:sldMasterMk cId="3806297792" sldId="2147483648"/>
            <ac:picMk id="8" creationId="{5AF5C371-75F5-2D42-C1F4-66E871B87992}"/>
          </ac:picMkLst>
        </pc:picChg>
        <pc:picChg chg="del">
          <ac:chgData name="Britt Oswald" userId="2ae7b11dd8a29ce0" providerId="LiveId" clId="{3BDE0FC1-F3B8-40A2-A3FF-86A008242825}" dt="2024-04-24T01:00:55.177" v="12" actId="478"/>
          <ac:picMkLst>
            <pc:docMk/>
            <pc:sldMasterMk cId="3806297792" sldId="2147483648"/>
            <ac:picMk id="14" creationId="{D937DB96-3670-B651-C881-A3E04A6D5B95}"/>
          </ac:picMkLst>
        </pc:picChg>
        <pc:picChg chg="del">
          <ac:chgData name="Britt Oswald" userId="2ae7b11dd8a29ce0" providerId="LiveId" clId="{3BDE0FC1-F3B8-40A2-A3FF-86A008242825}" dt="2024-04-24T01:00:58.376" v="13" actId="478"/>
          <ac:picMkLst>
            <pc:docMk/>
            <pc:sldMasterMk cId="3806297792" sldId="2147483648"/>
            <ac:picMk id="16" creationId="{28846936-41EC-889A-3212-CDD14888130B}"/>
          </ac:picMkLst>
        </pc:picChg>
        <pc:sldLayoutChg chg="addSp modSp mod">
          <pc:chgData name="Britt Oswald" userId="2ae7b11dd8a29ce0" providerId="LiveId" clId="{3BDE0FC1-F3B8-40A2-A3FF-86A008242825}" dt="2024-04-24T01:00:21.262" v="6"/>
          <pc:sldLayoutMkLst>
            <pc:docMk/>
            <pc:sldMasterMk cId="3806297792" sldId="2147483648"/>
            <pc:sldLayoutMk cId="3031768213" sldId="2147483649"/>
          </pc:sldLayoutMkLst>
          <pc:picChg chg="add mod ord">
            <ac:chgData name="Britt Oswald" userId="2ae7b11dd8a29ce0" providerId="LiveId" clId="{3BDE0FC1-F3B8-40A2-A3FF-86A008242825}" dt="2024-04-24T01:00:21.262" v="6"/>
            <ac:picMkLst>
              <pc:docMk/>
              <pc:sldMasterMk cId="3806297792" sldId="2147483648"/>
              <pc:sldLayoutMk cId="3031768213" sldId="2147483649"/>
              <ac:picMk id="5" creationId="{9C92036B-574E-5EFE-3EA1-3CED0A5CBC85}"/>
            </ac:picMkLst>
          </pc:picChg>
        </pc:sldLayoutChg>
        <pc:sldLayoutChg chg="addSp delSp modSp mod">
          <pc:chgData name="Britt Oswald" userId="2ae7b11dd8a29ce0" providerId="LiveId" clId="{3BDE0FC1-F3B8-40A2-A3FF-86A008242825}" dt="2024-04-24T01:04:07.358" v="28" actId="167"/>
          <pc:sldLayoutMkLst>
            <pc:docMk/>
            <pc:sldMasterMk cId="3806297792" sldId="2147483648"/>
            <pc:sldLayoutMk cId="2865787607" sldId="2147483651"/>
          </pc:sldLayoutMkLst>
          <pc:picChg chg="del">
            <ac:chgData name="Britt Oswald" userId="2ae7b11dd8a29ce0" providerId="LiveId" clId="{3BDE0FC1-F3B8-40A2-A3FF-86A008242825}" dt="2024-04-24T01:02:38.451" v="23" actId="478"/>
            <ac:picMkLst>
              <pc:docMk/>
              <pc:sldMasterMk cId="3806297792" sldId="2147483648"/>
              <pc:sldLayoutMk cId="2865787607" sldId="2147483651"/>
              <ac:picMk id="5" creationId="{42B7D7D2-9233-3CE8-055F-ACBE3D4116FA}"/>
            </ac:picMkLst>
          </pc:picChg>
          <pc:picChg chg="add mod ord">
            <ac:chgData name="Britt Oswald" userId="2ae7b11dd8a29ce0" providerId="LiveId" clId="{3BDE0FC1-F3B8-40A2-A3FF-86A008242825}" dt="2024-04-24T01:04:07.358" v="28" actId="167"/>
            <ac:picMkLst>
              <pc:docMk/>
              <pc:sldMasterMk cId="3806297792" sldId="2147483648"/>
              <pc:sldLayoutMk cId="2865787607" sldId="2147483651"/>
              <ac:picMk id="6" creationId="{42C4BC05-8D35-F417-3232-8808135FE2B3}"/>
            </ac:picMkLst>
          </pc:picChg>
          <pc:picChg chg="del">
            <ac:chgData name="Britt Oswald" userId="2ae7b11dd8a29ce0" providerId="LiveId" clId="{3BDE0FC1-F3B8-40A2-A3FF-86A008242825}" dt="2024-04-24T01:03:53.312" v="24" actId="478"/>
            <ac:picMkLst>
              <pc:docMk/>
              <pc:sldMasterMk cId="3806297792" sldId="2147483648"/>
              <pc:sldLayoutMk cId="2865787607" sldId="2147483651"/>
              <ac:picMk id="10" creationId="{4C60D721-3902-7901-F13A-DA6AD5F48BE8}"/>
            </ac:picMkLst>
          </pc:picChg>
        </pc:sldLayoutChg>
        <pc:sldLayoutChg chg="addSp delSp modSp mod">
          <pc:chgData name="Britt Oswald" userId="2ae7b11dd8a29ce0" providerId="LiveId" clId="{3BDE0FC1-F3B8-40A2-A3FF-86A008242825}" dt="2024-04-24T01:02:24.910" v="22" actId="962"/>
          <pc:sldLayoutMkLst>
            <pc:docMk/>
            <pc:sldMasterMk cId="3806297792" sldId="2147483648"/>
            <pc:sldLayoutMk cId="2588339678" sldId="2147483658"/>
          </pc:sldLayoutMkLst>
          <pc:picChg chg="add mod">
            <ac:chgData name="Britt Oswald" userId="2ae7b11dd8a29ce0" providerId="LiveId" clId="{3BDE0FC1-F3B8-40A2-A3FF-86A008242825}" dt="2024-04-24T01:02:24.910" v="22" actId="962"/>
            <ac:picMkLst>
              <pc:docMk/>
              <pc:sldMasterMk cId="3806297792" sldId="2147483648"/>
              <pc:sldLayoutMk cId="2588339678" sldId="2147483658"/>
              <ac:picMk id="3" creationId="{C410C59D-B3DB-AECC-6810-1E605589B583}"/>
            </ac:picMkLst>
          </pc:picChg>
          <pc:picChg chg="del">
            <ac:chgData name="Britt Oswald" userId="2ae7b11dd8a29ce0" providerId="LiveId" clId="{3BDE0FC1-F3B8-40A2-A3FF-86A008242825}" dt="2024-04-24T01:02:18.504" v="19" actId="478"/>
            <ac:picMkLst>
              <pc:docMk/>
              <pc:sldMasterMk cId="3806297792" sldId="2147483648"/>
              <pc:sldLayoutMk cId="2588339678" sldId="2147483658"/>
              <ac:picMk id="4" creationId="{FB416D83-9952-D761-6AB4-320DEA3D454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line with buildings and a tower&#10;&#10;Description automatically generated with medium confidence">
            <a:extLst>
              <a:ext uri="{FF2B5EF4-FFF2-40B4-BE49-F238E27FC236}">
                <a16:creationId xmlns:a16="http://schemas.microsoft.com/office/drawing/2014/main" id="{C410C59D-B3DB-AECC-6810-1E605589B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A23-79EE-5685-61AC-A03BF17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B3A5-0BB2-09DD-F16B-51578132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D3F7-CFA3-23DE-3473-62702A9B3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8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E0-0DCB-FD8F-7ADF-4369A1EF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A2BB0-3EAA-6C2C-BCFD-610EC038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9E25A-E510-4EBE-2B9D-BCFA6EB2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2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line with buildings and a ferris wheel&#10;&#10;Description automatically generated">
            <a:extLst>
              <a:ext uri="{FF2B5EF4-FFF2-40B4-BE49-F238E27FC236}">
                <a16:creationId xmlns:a16="http://schemas.microsoft.com/office/drawing/2014/main" id="{42C4BC05-8D35-F417-3232-8808135F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8B1D8-35BE-D84E-7FA8-795A8EFB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4100"/>
            <a:ext cx="10515600" cy="19999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F5E2-3C91-3464-7338-FB17BD42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492" y="23967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61C7D-FE10-DF57-092F-77C6AB0A163C}"/>
              </a:ext>
            </a:extLst>
          </p:cNvPr>
          <p:cNvCxnSpPr/>
          <p:nvPr userDrawn="1"/>
        </p:nvCxnSpPr>
        <p:spPr>
          <a:xfrm>
            <a:off x="0" y="6863113"/>
            <a:ext cx="12192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CBD5-1C41-4E06-8B8D-095FBA14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126E-93DD-EC07-A280-AE9E2BA8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09E-A52E-EB95-B620-8D18674A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56F-3946-7424-6940-BFEEA15E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9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1A4-8B2E-833B-043E-6119F6C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E1E-0341-6E9B-0F8F-E4A8D047C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F552B-9D3A-914B-DEDA-2763676F7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1A4-8B2E-833B-043E-6119F6C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E1E-0341-6E9B-0F8F-E4A8D047C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F54A49-F245-9C6A-F662-2C4C0A434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495800" y="1825625"/>
            <a:ext cx="3200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3773C6-0015-F1F3-C554-C073A3D580D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153400" y="1825625"/>
            <a:ext cx="3200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6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B16-A807-AFAF-23CF-78DE5C8F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F15E-162D-1322-53D3-43E89282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F333-52F2-A12B-80A8-52200131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D9AC-0F8F-9109-3202-B4DB1596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4170C-88C7-EA25-4D07-FB1BB9D8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46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E60-03E2-64F9-AE03-0D35C385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9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ky with a city skyline&#10;&#10;Description automatically generated">
            <a:extLst>
              <a:ext uri="{FF2B5EF4-FFF2-40B4-BE49-F238E27FC236}">
                <a16:creationId xmlns:a16="http://schemas.microsoft.com/office/drawing/2014/main" id="{5AF5C371-75F5-2D42-C1F4-66E871B87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4C78-2DCF-C425-4132-26D64230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2E82-9CE4-307E-CE02-AB54DB77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E74DA0-0D66-8B54-357C-C2B66DBEE246}"/>
              </a:ext>
            </a:extLst>
          </p:cNvPr>
          <p:cNvCxnSpPr/>
          <p:nvPr userDrawn="1"/>
        </p:nvCxnSpPr>
        <p:spPr>
          <a:xfrm>
            <a:off x="-5542" y="6857571"/>
            <a:ext cx="12192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9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49" r:id="rId3"/>
    <p:sldLayoutId id="2147483650" r:id="rId4"/>
    <p:sldLayoutId id="2147483652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2235-1477-B143-0CF7-8F9FE6B89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1027-1AAA-30B1-8E6F-6AD4B89DF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81386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1B03-BEF8-A0A9-E007-63A188F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A62E4-52A1-401F-8E39-37E79EF3553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36E3-5337-3DBC-26CE-022A284D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Caption</a:t>
            </a:r>
          </a:p>
        </p:txBody>
      </p:sp>
    </p:spTree>
    <p:extLst>
      <p:ext uri="{BB962C8B-B14F-4D97-AF65-F5344CB8AC3E}">
        <p14:creationId xmlns:p14="http://schemas.microsoft.com/office/powerpoint/2010/main" val="396876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E596D-38F7-3ABD-A344-F5408A9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4CE1-D304-A233-E916-5252B4FD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1917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FF1-B4B0-47AA-4A83-1BB08CFE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content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50DB-A2CB-637F-B1F3-B99A26FF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Content box</a:t>
            </a:r>
          </a:p>
        </p:txBody>
      </p:sp>
    </p:spTree>
    <p:extLst>
      <p:ext uri="{BB962C8B-B14F-4D97-AF65-F5344CB8AC3E}">
        <p14:creationId xmlns:p14="http://schemas.microsoft.com/office/powerpoint/2010/main" val="40338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4F8-ACD0-E969-E269-FCCAFEB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content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1A25-A44E-AA10-DBFE-400A09B987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 Column content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3454-83E1-B8AA-73E8-8DC2F3D66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Test, images, charts,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0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C5F9-E810-06CB-72AA-112236DA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6F33-49F3-9E68-705A-69E446FD4D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C3F0-7CF5-A6A7-D3E6-7672C974E2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288EF-DFF1-7212-3017-25AC0DAB048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2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797-F251-7706-DDBA-54222F41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E3E0-1FE2-EB8F-6047-392FEEEE0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3C96-D6F6-C2A0-0625-1B05FDE60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CCEBC-433B-D69B-D8D1-88BE34E04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D7940-F740-A640-3A67-F4512154F5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990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0FEB-2877-BE9F-8CCF-7C872785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17460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50C6-AE75-EE2E-21CC-DEC4C17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ABE6-5041-1154-E585-1DCEE21F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Test, images, charts,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0933-7E28-C4C6-DD60-A2AC9F53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Caption</a:t>
            </a:r>
          </a:p>
        </p:txBody>
      </p:sp>
    </p:spTree>
    <p:extLst>
      <p:ext uri="{BB962C8B-B14F-4D97-AF65-F5344CB8AC3E}">
        <p14:creationId xmlns:p14="http://schemas.microsoft.com/office/powerpoint/2010/main" val="27189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C Moody">
      <a:dk1>
        <a:srgbClr val="00162E"/>
      </a:dk1>
      <a:lt1>
        <a:sysClr val="window" lastClr="FFFFFF"/>
      </a:lt1>
      <a:dk2>
        <a:srgbClr val="002149"/>
      </a:dk2>
      <a:lt2>
        <a:srgbClr val="D9E1E2"/>
      </a:lt2>
      <a:accent1>
        <a:srgbClr val="003551"/>
      </a:accent1>
      <a:accent2>
        <a:srgbClr val="411D52"/>
      </a:accent2>
      <a:accent3>
        <a:srgbClr val="94A1A8"/>
      </a:accent3>
      <a:accent4>
        <a:srgbClr val="FFBC4D"/>
      </a:accent4>
      <a:accent5>
        <a:srgbClr val="00A3E0"/>
      </a:accent5>
      <a:accent6>
        <a:srgbClr val="42B0AB"/>
      </a:accent6>
      <a:hlink>
        <a:srgbClr val="0563C1"/>
      </a:hlink>
      <a:folHlink>
        <a:srgbClr val="A93851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Open Sans Extrabold</vt:lpstr>
      <vt:lpstr>Office Theme</vt:lpstr>
      <vt:lpstr>Title Slide</vt:lpstr>
      <vt:lpstr>Section Slide</vt:lpstr>
      <vt:lpstr>Single content boxes</vt:lpstr>
      <vt:lpstr>Two Column content boxes</vt:lpstr>
      <vt:lpstr>Three Column</vt:lpstr>
      <vt:lpstr>Title</vt:lpstr>
      <vt:lpstr>Title Only</vt:lpstr>
      <vt:lpstr>PowerPoint Presentation</vt:lpstr>
      <vt:lpstr>Content Slide</vt:lpstr>
      <vt:lpstr>Picture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 Oswald</dc:creator>
  <cp:lastModifiedBy>Britt Oswald</cp:lastModifiedBy>
  <cp:revision>2</cp:revision>
  <dcterms:created xsi:type="dcterms:W3CDTF">2024-04-22T22:54:22Z</dcterms:created>
  <dcterms:modified xsi:type="dcterms:W3CDTF">2024-04-24T01:04:12Z</dcterms:modified>
</cp:coreProperties>
</file>