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D8E5E-38C0-4225-B3DA-E85D0544208B}" v="1" dt="2024-08-05T22:15:43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t Oswald" userId="2ae7b11dd8a29ce0" providerId="LiveId" clId="{1A9D8E5E-38C0-4225-B3DA-E85D0544208B}"/>
    <pc:docChg chg="modSld modMainMaster">
      <pc:chgData name="Britt Oswald" userId="2ae7b11dd8a29ce0" providerId="LiveId" clId="{1A9D8E5E-38C0-4225-B3DA-E85D0544208B}" dt="2024-08-05T22:15:46.452" v="4" actId="167"/>
      <pc:docMkLst>
        <pc:docMk/>
      </pc:docMkLst>
      <pc:sldMasterChg chg="addSldLayout modSldLayout">
        <pc:chgData name="Britt Oswald" userId="2ae7b11dd8a29ce0" providerId="LiveId" clId="{1A9D8E5E-38C0-4225-B3DA-E85D0544208B}" dt="2024-08-05T22:15:46.452" v="4" actId="167"/>
        <pc:sldMasterMkLst>
          <pc:docMk/>
          <pc:sldMasterMk cId="2397037857" sldId="2147483714"/>
        </pc:sldMasterMkLst>
        <pc:sldLayoutChg chg="addSp modSp mod">
          <pc:chgData name="Britt Oswald" userId="2ae7b11dd8a29ce0" providerId="LiveId" clId="{1A9D8E5E-38C0-4225-B3DA-E85D0544208B}" dt="2024-08-05T22:15:46.452" v="4" actId="167"/>
          <pc:sldLayoutMkLst>
            <pc:docMk/>
            <pc:sldMasterMk cId="2397037857" sldId="2147483714"/>
            <pc:sldLayoutMk cId="1399220913" sldId="2147483721"/>
          </pc:sldLayoutMkLst>
          <pc:picChg chg="add mod ord">
            <ac:chgData name="Britt Oswald" userId="2ae7b11dd8a29ce0" providerId="LiveId" clId="{1A9D8E5E-38C0-4225-B3DA-E85D0544208B}" dt="2024-08-05T22:15:46.452" v="4" actId="167"/>
            <ac:picMkLst>
              <pc:docMk/>
              <pc:sldMasterMk cId="2397037857" sldId="2147483714"/>
              <pc:sldLayoutMk cId="1399220913" sldId="2147483721"/>
              <ac:picMk id="3" creationId="{BC5FF06E-6A34-286E-705D-E6003A359FDF}"/>
            </ac:picMkLst>
          </pc:picChg>
        </pc:sldLayoutChg>
        <pc:sldLayoutChg chg="add mod modTransition">
          <pc:chgData name="Britt Oswald" userId="2ae7b11dd8a29ce0" providerId="LiveId" clId="{1A9D8E5E-38C0-4225-B3DA-E85D0544208B}" dt="2024-08-05T22:15:26.851" v="0" actId="2890"/>
          <pc:sldLayoutMkLst>
            <pc:docMk/>
            <pc:sldMasterMk cId="2397037857" sldId="2147483714"/>
            <pc:sldLayoutMk cId="352435411" sldId="214748373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F707F5-5FA5-4FF2-02D3-0DD7CE3BEA8B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627"/>
            <a:ext cx="6169324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364698" cy="4376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3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33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BC5FF06E-6A34-286E-705D-E6003A359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22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3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4221" y="2206963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7816" y="2206963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82336" y="2206963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29192-8E34-951D-6FFB-3D695EDA29B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393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21758FD-EB93-DAD1-EDCC-1CCA345E481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77657" y="2941471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21F0A1F-15FA-DF7D-C2D3-AF7A06BA381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8138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80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27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987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6B5A8-315B-DFA9-F158-0DA4EBE59F4A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98" y="474789"/>
            <a:ext cx="5605087" cy="185434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03698" y="2340820"/>
            <a:ext cx="5605087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8" y="474788"/>
            <a:ext cx="52949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8785" y="1949569"/>
            <a:ext cx="529499" cy="37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37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249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2338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4795700-3E09-06E5-8C42-B1AF1578BE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23288" y="6089650"/>
            <a:ext cx="3668712" cy="768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69540-7A47-A7D6-6DD1-B7545A9AECDA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126"/>
            <a:ext cx="6584923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272" y="2142616"/>
            <a:ext cx="6584924" cy="54451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85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1664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16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031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56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ridge over water with city in the background&#10;&#10;Description automatically generated">
            <a:extLst>
              <a:ext uri="{FF2B5EF4-FFF2-40B4-BE49-F238E27FC236}">
                <a16:creationId xmlns:a16="http://schemas.microsoft.com/office/drawing/2014/main" id="{4F183B86-F69B-485B-32D2-C542E9A57A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004" y="4964360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ridge over water with a city in the background&#10;&#10;Description automatically generated">
            <a:extLst>
              <a:ext uri="{FF2B5EF4-FFF2-40B4-BE49-F238E27FC236}">
                <a16:creationId xmlns:a16="http://schemas.microsoft.com/office/drawing/2014/main" id="{77257873-35BE-F08C-CA9E-89D50AA353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21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82483"/>
            <a:ext cx="10364698" cy="4221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5230"/>
            <a:ext cx="5025216" cy="40956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5230"/>
            <a:ext cx="5033960" cy="40956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0921F-14C3-E40D-88F8-6C2861DB02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5301" y="2165230"/>
            <a:ext cx="3290141" cy="61799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206" y="2165230"/>
            <a:ext cx="3439298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06517" y="2165230"/>
            <a:ext cx="2932113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EA23D85-7EDA-FC67-ABFD-3849AD1F46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5012" y="2941471"/>
            <a:ext cx="3289621" cy="3560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3D6C904-F67E-56CF-72DC-DB049B2D86C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185484" y="2921000"/>
            <a:ext cx="3451198" cy="3560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813A9C7A-5499-9BB9-5AF8-A66828BB529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06517" y="2920999"/>
            <a:ext cx="2946400" cy="3560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DEC309-A07A-FE43-2747-CE673A3E1E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5450A-9E0B-D675-EA92-A2E6EF5769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788" y="793750"/>
            <a:ext cx="10512425" cy="357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95C600-C3FA-5DDA-2A23-A73E731D7D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5AF4DA2-987E-095A-C0C6-9EB28D0D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332" y="1176403"/>
            <a:ext cx="6453009" cy="2132987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09EFAD-9A50-A896-D27A-E5C43313487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68378" y="3316919"/>
            <a:ext cx="4652963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AA2EA-1628-5C5A-479A-AA1287EA3A42}"/>
              </a:ext>
            </a:extLst>
          </p:cNvPr>
          <p:cNvSpPr txBox="1"/>
          <p:nvPr userDrawn="1"/>
        </p:nvSpPr>
        <p:spPr>
          <a:xfrm>
            <a:off x="3958732" y="117640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0FCA2-4295-ED0D-86D0-A382721DDFF4}"/>
              </a:ext>
            </a:extLst>
          </p:cNvPr>
          <p:cNvSpPr txBox="1"/>
          <p:nvPr userDrawn="1"/>
        </p:nvSpPr>
        <p:spPr>
          <a:xfrm>
            <a:off x="11021341" y="273214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9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13ED94-C62C-D446-362D-A81BA001D6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3162363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2408338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4976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51366-35EE-2039-778D-D170B88E7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64845"/>
            <a:ext cx="10233800" cy="42135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533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CC729-A16D-4156-A297-87861ED2DB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4845"/>
            <a:ext cx="5025216" cy="4028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4845"/>
            <a:ext cx="5033960" cy="4028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57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3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00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28"/>
            <a:ext cx="12191999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3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6C10804-1377-5E6D-5960-73B6E5095C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rcRect/>
          <a:stretch/>
        </p:blipFill>
        <p:spPr>
          <a:xfrm>
            <a:off x="1" y="428"/>
            <a:ext cx="12191997" cy="6857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2558659" y="3599379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2469520" y="3530411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191882" y="3151501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858883" y="3603507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858883" y="4285684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8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52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sky&#10;&#10;Description automatically generated">
            <a:extLst>
              <a:ext uri="{FF2B5EF4-FFF2-40B4-BE49-F238E27FC236}">
                <a16:creationId xmlns:a16="http://schemas.microsoft.com/office/drawing/2014/main" id="{8F42E6B3-F5A3-0858-90A5-94A016002AC7}"/>
              </a:ext>
            </a:extLst>
          </p:cNvPr>
          <p:cNvPicPr>
            <a:picLocks noChangeAspect="1"/>
          </p:cNvPicPr>
          <p:nvPr userDrawn="1"/>
        </p:nvPicPr>
        <p:blipFill>
          <a:blip r:embed="rId34"/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1588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136176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70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18" r:id="rId9"/>
    <p:sldLayoutId id="2147483719" r:id="rId10"/>
    <p:sldLayoutId id="2147483720" r:id="rId11"/>
    <p:sldLayoutId id="2147483721" r:id="rId12"/>
    <p:sldLayoutId id="2147483739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30" r:id="rId21"/>
    <p:sldLayoutId id="2147483649" r:id="rId22"/>
    <p:sldLayoutId id="2147483710" r:id="rId23"/>
    <p:sldLayoutId id="2147483650" r:id="rId24"/>
    <p:sldLayoutId id="2147483652" r:id="rId25"/>
    <p:sldLayoutId id="2147483654" r:id="rId26"/>
    <p:sldLayoutId id="2147483667" r:id="rId27"/>
    <p:sldLayoutId id="2147483660" r:id="rId28"/>
    <p:sldLayoutId id="2147483666" r:id="rId29"/>
    <p:sldLayoutId id="2147483713" r:id="rId30"/>
    <p:sldLayoutId id="2147483712" r:id="rId31"/>
    <p:sldLayoutId id="2147483711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cap="small" spc="0" baseline="0">
          <a:ln w="0"/>
          <a:solidFill>
            <a:schemeClr val="tx1"/>
          </a:solidFill>
          <a:effectLst/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A0EC27-F325-D094-E95B-773378210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84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8FEF-6A46-E03D-B894-1BD7CB78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A21A-D265-2302-7FD7-4CEC8CFD2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87D43-CF71-0C3E-81DE-52FECBDB2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3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F170-7843-D930-5AFC-99A86B55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21B753-DC63-D380-AD4C-DB3F1E6DF93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D170A-C889-0C04-2085-846CD928A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63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C17915-DAEE-7833-2F14-768672AE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7CB171-9B68-03D1-2B5E-DB423FBDD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EB05EE-4F8E-F834-08C1-0999FFC4F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1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69D9-986F-DEE6-F86D-E80DD3A5A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8A789-EBB4-C623-7E9F-BF44E5CA807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4CF-0C70-AEDA-E78F-5D1295E50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1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A1CF-5906-7E07-01DE-ACA39F5F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5CE73-6ABD-110E-915D-CDD3D74C9B97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0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C1E5-BE29-6C6D-F915-17C8E2F311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94A10-AD87-FA50-6DA6-897FCDCEF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3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20B25-09A5-54D9-B031-5A424A70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40EB07-AEB6-3706-1DB3-C0A7A258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961FA-60F5-2067-9BFA-17D70D6C2D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8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5775F0-4FA1-7558-E0D0-99F0CEE4CC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3813-17E3-3AE3-BFD4-489A5DAD7C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DD8559-B68E-9098-1053-40E62FEA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9407B-FB12-6FE3-7ADC-81A964622C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65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E51C72-D3C7-536E-906F-40FA8B38A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4F846-A7B6-510B-33A1-659908307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35837-4EE7-170D-6D74-BB16A4DFA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ADD1D3-7BC2-5D24-F3FC-2E8D0321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AE8FB-F550-A218-5A17-E62F5AA8D8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4AE1BF-BF91-6071-0230-0542DEE7F457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EA4A22-4BE3-86A6-BF52-D2562DBF37B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E3EF9E-4ED5-AAE2-94C4-6BFEC607A63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3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8E1A48-F8A4-EB8F-0208-2BD803616B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72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12FA-ECE6-CE3B-6761-EAA900BCD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14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438D-EE5B-6016-7D9D-F255E8BB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5B9FA-1E86-AFF2-5B1A-AE14936D5ACE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21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6185-CAE1-8FE8-8D16-75C5BDF582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FCEA5-3101-9DC5-4F11-4FBBF351D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9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30F56-0530-E725-B7EF-D841892D7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19D6A8-BB53-20F6-59BF-A4E545D1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C1CD1-EEE6-B4A6-E10D-6F08872DDB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51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18C91B-C5FF-2763-0312-31227F752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7970-E871-682C-FBC7-487639B8C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B500F-2953-F024-5257-46023F9E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5D0455-EC65-9C41-25FD-ED3A5ECFEF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1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D624-BCED-01C6-34AD-C59FB13BA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A4885-7A25-7A20-F3B6-1D010CF73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90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ED95-6BB4-B6F7-0F86-D1EE0002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06382-220B-8465-E4F0-55F6BC2ABA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F1A31-4669-DD4A-E1C2-814B5C838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FE016-E910-DC29-D433-DD52CB18C5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AA49E0-4524-F407-F774-B3AC2AEA85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6E0D4FE-2397-ECB9-BA92-C80E35AC65F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C22235-98FC-8C47-E888-0F78FB63B5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5DD648-82EB-53AA-DF09-2F2119B2B3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1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B640-2283-8898-504F-E61565BAE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D9453-776A-3CF1-6A68-576ED65DF5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C3E7F-DC63-9DEC-96BF-036B8762E3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EA089-EC9B-BA02-1C3C-40A02B9430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EADDCF-0A1E-CD6B-42F1-A431C131686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8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640D-69D3-8D28-7D06-C5A2B712D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E9127-DF9F-62F5-11AB-B4C2768AB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2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1FB73-EA79-08BC-7688-25CBFA68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C1B248-50A8-7D2E-73AC-116201F6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B2114-B021-D2A2-84C7-66FC9CF1D1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4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71AD-89A9-824B-8DAA-7FFC0086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BE978-71E3-2101-2862-C524E395CD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179E33-2743-4531-CE68-2C583CF0E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B101-640D-C4BA-849F-BE635BFB5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65C73-741C-7BCB-C9C9-EEC2B7F93E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326850-734D-AB5A-0E31-C86ED179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05AA32-CF55-4441-D856-070C967FBD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D4107F-76C3-7D9F-8CDB-0C1D0E6E515A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02C2BC-9813-3945-CA02-F74387F5FF6C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55C7E2-64C5-87D4-F50C-738F61DBCD4D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16539"/>
      </p:ext>
    </p:extLst>
  </p:cSld>
  <p:clrMapOvr>
    <a:masterClrMapping/>
  </p:clrMapOvr>
</p:sld>
</file>

<file path=ppt/theme/theme1.xml><?xml version="1.0" encoding="utf-8"?>
<a:theme xmlns:a="http://schemas.openxmlformats.org/drawingml/2006/main" name="OSC2023_LightMode">
  <a:themeElements>
    <a:clrScheme name="OSC Moody">
      <a:dk1>
        <a:srgbClr val="00162E"/>
      </a:dk1>
      <a:lt1>
        <a:sysClr val="window" lastClr="FFFFFF"/>
      </a:lt1>
      <a:dk2>
        <a:srgbClr val="002149"/>
      </a:dk2>
      <a:lt2>
        <a:srgbClr val="D9E1E2"/>
      </a:lt2>
      <a:accent1>
        <a:srgbClr val="003551"/>
      </a:accent1>
      <a:accent2>
        <a:srgbClr val="411D52"/>
      </a:accent2>
      <a:accent3>
        <a:srgbClr val="94A1A8"/>
      </a:accent3>
      <a:accent4>
        <a:srgbClr val="FFBC4D"/>
      </a:accent4>
      <a:accent5>
        <a:srgbClr val="00A3E0"/>
      </a:accent5>
      <a:accent6>
        <a:srgbClr val="42B0AB"/>
      </a:accent6>
      <a:hlink>
        <a:srgbClr val="0563C1"/>
      </a:hlink>
      <a:folHlink>
        <a:srgbClr val="A93851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1820206A53743A55C31027EF6BD80" ma:contentTypeVersion="3" ma:contentTypeDescription="Create a new document." ma:contentTypeScope="" ma:versionID="3143d38356123685a3e5dac5ed5b371e">
  <xsd:schema xmlns:xsd="http://www.w3.org/2001/XMLSchema" xmlns:xs="http://www.w3.org/2001/XMLSchema" xmlns:p="http://schemas.microsoft.com/office/2006/metadata/properties" xmlns:ns3="b0e23fe4-4e3d-44d7-b154-dac11344329f" targetNamespace="http://schemas.microsoft.com/office/2006/metadata/properties" ma:root="true" ma:fieldsID="28236aa5903fa1d75496cd12b6559848" ns3:_="">
    <xsd:import namespace="b0e23fe4-4e3d-44d7-b154-dac1134432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23fe4-4e3d-44d7-b154-dac113443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9D9A-62DD-440D-8314-10DECC3E26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FF0665-DBFF-46BC-A716-D41078C3A8E6}">
  <ds:schemaRefs>
    <ds:schemaRef ds:uri="http://schemas.microsoft.com/office/2006/documentManagement/types"/>
    <ds:schemaRef ds:uri="http://www.w3.org/XML/1998/namespace"/>
    <ds:schemaRef ds:uri="http://purl.org/dc/terms/"/>
    <ds:schemaRef ds:uri="b0e23fe4-4e3d-44d7-b154-dac11344329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B1FD87-7170-410E-A611-E1349B5FDD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23fe4-4e3d-44d7-b154-dac113443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Open Sans</vt:lpstr>
      <vt:lpstr>Open Sans Extrabold</vt:lpstr>
      <vt:lpstr>OSC2023_LightMode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Oswald</dc:creator>
  <cp:lastModifiedBy>Britt Oswald</cp:lastModifiedBy>
  <cp:revision>6</cp:revision>
  <dcterms:created xsi:type="dcterms:W3CDTF">2023-07-10T16:14:28Z</dcterms:created>
  <dcterms:modified xsi:type="dcterms:W3CDTF">2024-08-05T22:15:54Z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0x0101000531820206A53743A55C31027EF6BD80</vt:lpwstr>
  </property>
</Properties>
</file>