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55C59-DB73-44A2-A6BD-5175FCBBEE70}" v="4" dt="2023-10-31T23:03:54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t Oswald" userId="2ae7b11dd8a29ce0" providerId="LiveId" clId="{81C55C59-DB73-44A2-A6BD-5175FCBBEE70}"/>
    <pc:docChg chg="undo custSel modSld modMainMaster">
      <pc:chgData name="Britt Oswald" userId="2ae7b11dd8a29ce0" providerId="LiveId" clId="{81C55C59-DB73-44A2-A6BD-5175FCBBEE70}" dt="2023-10-31T23:03:54.620" v="6"/>
      <pc:docMkLst>
        <pc:docMk/>
      </pc:docMkLst>
      <pc:sldChg chg="addSp delSp modSp mod modClrScheme chgLayout">
        <pc:chgData name="Britt Oswald" userId="2ae7b11dd8a29ce0" providerId="LiveId" clId="{81C55C59-DB73-44A2-A6BD-5175FCBBEE70}" dt="2023-10-31T23:03:14.250" v="4" actId="700"/>
        <pc:sldMkLst>
          <pc:docMk/>
          <pc:sldMk cId="1058271591" sldId="257"/>
        </pc:sldMkLst>
        <pc:spChg chg="mod ord">
          <ac:chgData name="Britt Oswald" userId="2ae7b11dd8a29ce0" providerId="LiveId" clId="{81C55C59-DB73-44A2-A6BD-5175FCBBEE70}" dt="2023-10-31T23:03:14.250" v="4" actId="700"/>
          <ac:spMkLst>
            <pc:docMk/>
            <pc:sldMk cId="1058271591" sldId="257"/>
            <ac:spMk id="2" creationId="{D6486462-DD7B-7F8D-8400-40AFC724BA6E}"/>
          </ac:spMkLst>
        </pc:spChg>
        <pc:spChg chg="add del mod ord">
          <ac:chgData name="Britt Oswald" userId="2ae7b11dd8a29ce0" providerId="LiveId" clId="{81C55C59-DB73-44A2-A6BD-5175FCBBEE70}" dt="2023-10-31T23:03:14.250" v="4" actId="700"/>
          <ac:spMkLst>
            <pc:docMk/>
            <pc:sldMk cId="1058271591" sldId="257"/>
            <ac:spMk id="3" creationId="{5D33E339-F6A5-B306-3F9D-6D32E964F218}"/>
          </ac:spMkLst>
        </pc:spChg>
        <pc:spChg chg="add del mod ord">
          <ac:chgData name="Britt Oswald" userId="2ae7b11dd8a29ce0" providerId="LiveId" clId="{81C55C59-DB73-44A2-A6BD-5175FCBBEE70}" dt="2023-10-31T23:03:14.250" v="4" actId="700"/>
          <ac:spMkLst>
            <pc:docMk/>
            <pc:sldMk cId="1058271591" sldId="257"/>
            <ac:spMk id="4" creationId="{DCD10080-CF86-471C-FD18-E51285903202}"/>
          </ac:spMkLst>
        </pc:spChg>
        <pc:graphicFrameChg chg="mod ord">
          <ac:chgData name="Britt Oswald" userId="2ae7b11dd8a29ce0" providerId="LiveId" clId="{81C55C59-DB73-44A2-A6BD-5175FCBBEE70}" dt="2023-10-31T23:03:14.250" v="4" actId="700"/>
          <ac:graphicFrameMkLst>
            <pc:docMk/>
            <pc:sldMk cId="1058271591" sldId="257"/>
            <ac:graphicFrameMk id="6" creationId="{05B1B147-67CB-D12C-FD9F-C14A77BCB3AD}"/>
          </ac:graphicFrameMkLst>
        </pc:graphicFrameChg>
      </pc:sldChg>
      <pc:sldMasterChg chg="modSldLayout">
        <pc:chgData name="Britt Oswald" userId="2ae7b11dd8a29ce0" providerId="LiveId" clId="{81C55C59-DB73-44A2-A6BD-5175FCBBEE70}" dt="2023-10-31T23:03:54.620" v="6"/>
        <pc:sldMasterMkLst>
          <pc:docMk/>
          <pc:sldMasterMk cId="3676006625" sldId="2147483648"/>
        </pc:sldMasterMkLst>
        <pc:sldLayoutChg chg="setBg">
          <pc:chgData name="Britt Oswald" userId="2ae7b11dd8a29ce0" providerId="LiveId" clId="{81C55C59-DB73-44A2-A6BD-5175FCBBEE70}" dt="2023-10-31T23:03:54.620" v="6"/>
          <pc:sldLayoutMkLst>
            <pc:docMk/>
            <pc:sldMasterMk cId="3676006625" sldId="2147483648"/>
            <pc:sldLayoutMk cId="2085484137" sldId="2147483650"/>
          </pc:sldLayoutMkLst>
        </pc:sldLayoutChg>
        <pc:sldLayoutChg chg="setBg">
          <pc:chgData name="Britt Oswald" userId="2ae7b11dd8a29ce0" providerId="LiveId" clId="{81C55C59-DB73-44A2-A6BD-5175FCBBEE70}" dt="2023-10-31T22:11:21.557" v="1"/>
          <pc:sldLayoutMkLst>
            <pc:docMk/>
            <pc:sldMasterMk cId="3676006625" sldId="2147483648"/>
            <pc:sldLayoutMk cId="1526514563" sldId="214748365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129-9B52-30EF88AE80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129-9B52-30EF88AE8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41407"/>
        <c:axId val="2139919888"/>
      </c:areaChart>
      <c:dateAx>
        <c:axId val="1094140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919888"/>
        <c:crosses val="autoZero"/>
        <c:auto val="1"/>
        <c:lblOffset val="100"/>
        <c:baseTimeUnit val="days"/>
      </c:dateAx>
      <c:valAx>
        <c:axId val="213991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14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48-45F4-8C9A-7F5364E0B3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48-45F4-8C9A-7F5364E0B3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48-45F4-8C9A-7F5364E0B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1170064"/>
        <c:axId val="972660591"/>
      </c:barChart>
      <c:catAx>
        <c:axId val="181117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2660591"/>
        <c:crosses val="autoZero"/>
        <c:auto val="1"/>
        <c:lblAlgn val="ctr"/>
        <c:lblOffset val="100"/>
        <c:noMultiLvlLbl val="0"/>
      </c:catAx>
      <c:valAx>
        <c:axId val="97266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17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3A-4235-972C-A33B59645E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3A-4235-972C-A33B59645E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3A-4235-972C-A33B59645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1435328"/>
        <c:axId val="980608047"/>
      </c:lineChart>
      <c:catAx>
        <c:axId val="199143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608047"/>
        <c:crosses val="autoZero"/>
        <c:auto val="1"/>
        <c:lblAlgn val="ctr"/>
        <c:lblOffset val="100"/>
        <c:noMultiLvlLbl val="0"/>
      </c:catAx>
      <c:valAx>
        <c:axId val="98060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43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9887C-6989-4DD1-8300-54194B61A694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C5F772D7-08A6-4D0C-B4A6-975B5857BD6D}">
      <dgm:prSet phldrT="[Text]" phldr="1"/>
      <dgm:spPr/>
      <dgm:t>
        <a:bodyPr/>
        <a:lstStyle/>
        <a:p>
          <a:endParaRPr lang="en-US"/>
        </a:p>
      </dgm:t>
    </dgm:pt>
    <dgm:pt modelId="{32D5112F-FE7D-4396-8CB0-BD9F41CBE717}" type="parTrans" cxnId="{76106634-F8BE-49BB-BE21-A6EF2B00D8B7}">
      <dgm:prSet/>
      <dgm:spPr/>
      <dgm:t>
        <a:bodyPr/>
        <a:lstStyle/>
        <a:p>
          <a:endParaRPr lang="en-US"/>
        </a:p>
      </dgm:t>
    </dgm:pt>
    <dgm:pt modelId="{D9F91419-1BDA-4D15-AA0E-327CAA1FE0EA}" type="sibTrans" cxnId="{76106634-F8BE-49BB-BE21-A6EF2B00D8B7}">
      <dgm:prSet/>
      <dgm:spPr/>
      <dgm:t>
        <a:bodyPr/>
        <a:lstStyle/>
        <a:p>
          <a:endParaRPr lang="en-US"/>
        </a:p>
      </dgm:t>
    </dgm:pt>
    <dgm:pt modelId="{1FE47370-6DB8-4196-9B70-C13C8688B5CF}">
      <dgm:prSet phldrT="[Text]" phldr="1"/>
      <dgm:spPr/>
      <dgm:t>
        <a:bodyPr/>
        <a:lstStyle/>
        <a:p>
          <a:endParaRPr lang="en-US"/>
        </a:p>
      </dgm:t>
    </dgm:pt>
    <dgm:pt modelId="{A427745D-5A18-42B5-AF70-DD74FB3BF6B1}" type="parTrans" cxnId="{909C4A6E-90E8-4C23-96FE-BF2994187A0F}">
      <dgm:prSet/>
      <dgm:spPr/>
      <dgm:t>
        <a:bodyPr/>
        <a:lstStyle/>
        <a:p>
          <a:endParaRPr lang="en-US"/>
        </a:p>
      </dgm:t>
    </dgm:pt>
    <dgm:pt modelId="{7AB0E052-9106-4AC3-9F1A-78299D63CE88}" type="sibTrans" cxnId="{909C4A6E-90E8-4C23-96FE-BF2994187A0F}">
      <dgm:prSet/>
      <dgm:spPr/>
      <dgm:t>
        <a:bodyPr/>
        <a:lstStyle/>
        <a:p>
          <a:endParaRPr lang="en-US"/>
        </a:p>
      </dgm:t>
    </dgm:pt>
    <dgm:pt modelId="{CC0E4802-6FE1-4A40-B771-FFA11A3D7077}">
      <dgm:prSet phldrT="[Text]" phldr="1"/>
      <dgm:spPr/>
      <dgm:t>
        <a:bodyPr/>
        <a:lstStyle/>
        <a:p>
          <a:endParaRPr lang="en-US"/>
        </a:p>
      </dgm:t>
    </dgm:pt>
    <dgm:pt modelId="{72341283-6829-4342-B002-4A4D030CE304}" type="parTrans" cxnId="{CD47FC14-C21D-4B8D-B4E2-870757D00083}">
      <dgm:prSet/>
      <dgm:spPr/>
      <dgm:t>
        <a:bodyPr/>
        <a:lstStyle/>
        <a:p>
          <a:endParaRPr lang="en-US"/>
        </a:p>
      </dgm:t>
    </dgm:pt>
    <dgm:pt modelId="{64BCBF74-47DE-4702-AF13-4AD4EF268F19}" type="sibTrans" cxnId="{CD47FC14-C21D-4B8D-B4E2-870757D00083}">
      <dgm:prSet/>
      <dgm:spPr/>
      <dgm:t>
        <a:bodyPr/>
        <a:lstStyle/>
        <a:p>
          <a:endParaRPr lang="en-US"/>
        </a:p>
      </dgm:t>
    </dgm:pt>
    <dgm:pt modelId="{27773A1B-4D9D-459E-A90E-794C1F1BE187}">
      <dgm:prSet phldrT="[Text]" phldr="1"/>
      <dgm:spPr/>
      <dgm:t>
        <a:bodyPr/>
        <a:lstStyle/>
        <a:p>
          <a:endParaRPr lang="en-US"/>
        </a:p>
      </dgm:t>
    </dgm:pt>
    <dgm:pt modelId="{8A1B6A5F-BE49-4BF7-80E8-E188F6B1C944}" type="parTrans" cxnId="{809D2095-1C71-41D2-A651-16F36594BA13}">
      <dgm:prSet/>
      <dgm:spPr/>
      <dgm:t>
        <a:bodyPr/>
        <a:lstStyle/>
        <a:p>
          <a:endParaRPr lang="en-US"/>
        </a:p>
      </dgm:t>
    </dgm:pt>
    <dgm:pt modelId="{0924086D-47A1-46D9-9F70-8684094B68A6}" type="sibTrans" cxnId="{809D2095-1C71-41D2-A651-16F36594BA13}">
      <dgm:prSet/>
      <dgm:spPr/>
      <dgm:t>
        <a:bodyPr/>
        <a:lstStyle/>
        <a:p>
          <a:endParaRPr lang="en-US"/>
        </a:p>
      </dgm:t>
    </dgm:pt>
    <dgm:pt modelId="{807D8466-EA8A-4AD3-93E7-42D3D232B6F6}">
      <dgm:prSet phldrT="[Text]" phldr="1"/>
      <dgm:spPr/>
      <dgm:t>
        <a:bodyPr/>
        <a:lstStyle/>
        <a:p>
          <a:endParaRPr lang="en-US"/>
        </a:p>
      </dgm:t>
    </dgm:pt>
    <dgm:pt modelId="{27BF8FBA-99AF-45C0-81EE-6343B4FE1161}" type="parTrans" cxnId="{C47F67DF-1AB1-4890-8F34-E9418EF3F3F7}">
      <dgm:prSet/>
      <dgm:spPr/>
      <dgm:t>
        <a:bodyPr/>
        <a:lstStyle/>
        <a:p>
          <a:endParaRPr lang="en-US"/>
        </a:p>
      </dgm:t>
    </dgm:pt>
    <dgm:pt modelId="{6ABA8D77-0E94-4519-B805-EF0DF6BBF855}" type="sibTrans" cxnId="{C47F67DF-1AB1-4890-8F34-E9418EF3F3F7}">
      <dgm:prSet/>
      <dgm:spPr/>
      <dgm:t>
        <a:bodyPr/>
        <a:lstStyle/>
        <a:p>
          <a:endParaRPr lang="en-US"/>
        </a:p>
      </dgm:t>
    </dgm:pt>
    <dgm:pt modelId="{D4B87224-25D1-4FA1-BED8-D4FB54248A67}">
      <dgm:prSet phldrT="[Text]" phldr="1"/>
      <dgm:spPr/>
      <dgm:t>
        <a:bodyPr/>
        <a:lstStyle/>
        <a:p>
          <a:endParaRPr lang="en-US"/>
        </a:p>
      </dgm:t>
    </dgm:pt>
    <dgm:pt modelId="{104C8718-11C1-43B6-B855-215BCECBEDB4}" type="parTrans" cxnId="{9C8EE10D-C86B-4D49-B5AD-ED9EBC19DB99}">
      <dgm:prSet/>
      <dgm:spPr/>
      <dgm:t>
        <a:bodyPr/>
        <a:lstStyle/>
        <a:p>
          <a:endParaRPr lang="en-US"/>
        </a:p>
      </dgm:t>
    </dgm:pt>
    <dgm:pt modelId="{A3EBBCB4-2F99-46DC-B214-23087BC49E55}" type="sibTrans" cxnId="{9C8EE10D-C86B-4D49-B5AD-ED9EBC19DB99}">
      <dgm:prSet/>
      <dgm:spPr/>
      <dgm:t>
        <a:bodyPr/>
        <a:lstStyle/>
        <a:p>
          <a:endParaRPr lang="en-US"/>
        </a:p>
      </dgm:t>
    </dgm:pt>
    <dgm:pt modelId="{D8673023-7918-449D-9840-4BE7F80747A2}" type="pres">
      <dgm:prSet presAssocID="{D0B9887C-6989-4DD1-8300-54194B61A694}" presName="list" presStyleCnt="0">
        <dgm:presLayoutVars>
          <dgm:dir/>
          <dgm:animLvl val="lvl"/>
        </dgm:presLayoutVars>
      </dgm:prSet>
      <dgm:spPr/>
    </dgm:pt>
    <dgm:pt modelId="{14631B1E-ACCC-431B-A513-4E8B3572107C}" type="pres">
      <dgm:prSet presAssocID="{C5F772D7-08A6-4D0C-B4A6-975B5857BD6D}" presName="posSpace" presStyleCnt="0"/>
      <dgm:spPr/>
    </dgm:pt>
    <dgm:pt modelId="{CA605471-108F-46C9-AED6-AECD62393454}" type="pres">
      <dgm:prSet presAssocID="{C5F772D7-08A6-4D0C-B4A6-975B5857BD6D}" presName="vertFlow" presStyleCnt="0"/>
      <dgm:spPr/>
    </dgm:pt>
    <dgm:pt modelId="{101B002A-9BF9-4188-921F-9EA6278BA360}" type="pres">
      <dgm:prSet presAssocID="{C5F772D7-08A6-4D0C-B4A6-975B5857BD6D}" presName="topSpace" presStyleCnt="0"/>
      <dgm:spPr/>
    </dgm:pt>
    <dgm:pt modelId="{F665684C-95E3-48D3-81F4-7047A3B89095}" type="pres">
      <dgm:prSet presAssocID="{C5F772D7-08A6-4D0C-B4A6-975B5857BD6D}" presName="firstComp" presStyleCnt="0"/>
      <dgm:spPr/>
    </dgm:pt>
    <dgm:pt modelId="{0D8A628E-7613-400D-A246-DBAB34B560C4}" type="pres">
      <dgm:prSet presAssocID="{C5F772D7-08A6-4D0C-B4A6-975B5857BD6D}" presName="firstChild" presStyleLbl="bgAccFollowNode1" presStyleIdx="0" presStyleCnt="4"/>
      <dgm:spPr/>
    </dgm:pt>
    <dgm:pt modelId="{6CEA7BA2-B4EA-41EE-BD7F-43850F522CF2}" type="pres">
      <dgm:prSet presAssocID="{C5F772D7-08A6-4D0C-B4A6-975B5857BD6D}" presName="firstChildTx" presStyleLbl="bgAccFollowNode1" presStyleIdx="0" presStyleCnt="4">
        <dgm:presLayoutVars>
          <dgm:bulletEnabled val="1"/>
        </dgm:presLayoutVars>
      </dgm:prSet>
      <dgm:spPr/>
    </dgm:pt>
    <dgm:pt modelId="{4ABADBB9-5360-4D1B-B495-4C7156C61DD3}" type="pres">
      <dgm:prSet presAssocID="{CC0E4802-6FE1-4A40-B771-FFA11A3D7077}" presName="comp" presStyleCnt="0"/>
      <dgm:spPr/>
    </dgm:pt>
    <dgm:pt modelId="{61136185-14F9-4595-B874-1273D3049F65}" type="pres">
      <dgm:prSet presAssocID="{CC0E4802-6FE1-4A40-B771-FFA11A3D7077}" presName="child" presStyleLbl="bgAccFollowNode1" presStyleIdx="1" presStyleCnt="4"/>
      <dgm:spPr/>
    </dgm:pt>
    <dgm:pt modelId="{502FC7C5-84DF-427E-B1EC-E4F0871BE2C9}" type="pres">
      <dgm:prSet presAssocID="{CC0E4802-6FE1-4A40-B771-FFA11A3D7077}" presName="childTx" presStyleLbl="bgAccFollowNode1" presStyleIdx="1" presStyleCnt="4">
        <dgm:presLayoutVars>
          <dgm:bulletEnabled val="1"/>
        </dgm:presLayoutVars>
      </dgm:prSet>
      <dgm:spPr/>
    </dgm:pt>
    <dgm:pt modelId="{51658A3E-9941-4409-98FC-D098647D0985}" type="pres">
      <dgm:prSet presAssocID="{C5F772D7-08A6-4D0C-B4A6-975B5857BD6D}" presName="negSpace" presStyleCnt="0"/>
      <dgm:spPr/>
    </dgm:pt>
    <dgm:pt modelId="{F8A871DF-D09A-4BA8-B7BE-3ADCED7C4C14}" type="pres">
      <dgm:prSet presAssocID="{C5F772D7-08A6-4D0C-B4A6-975B5857BD6D}" presName="circle" presStyleLbl="node1" presStyleIdx="0" presStyleCnt="2"/>
      <dgm:spPr/>
    </dgm:pt>
    <dgm:pt modelId="{2A812B2A-738E-4786-807D-F28B9901B0B3}" type="pres">
      <dgm:prSet presAssocID="{D9F91419-1BDA-4D15-AA0E-327CAA1FE0EA}" presName="transSpace" presStyleCnt="0"/>
      <dgm:spPr/>
    </dgm:pt>
    <dgm:pt modelId="{5A6BC6C9-6262-4F4A-92C3-349E8FB054F6}" type="pres">
      <dgm:prSet presAssocID="{27773A1B-4D9D-459E-A90E-794C1F1BE187}" presName="posSpace" presStyleCnt="0"/>
      <dgm:spPr/>
    </dgm:pt>
    <dgm:pt modelId="{8B87DCEB-603D-406C-A98F-7019B859C292}" type="pres">
      <dgm:prSet presAssocID="{27773A1B-4D9D-459E-A90E-794C1F1BE187}" presName="vertFlow" presStyleCnt="0"/>
      <dgm:spPr/>
    </dgm:pt>
    <dgm:pt modelId="{833FE83F-F280-48AC-8506-288B3813D0BA}" type="pres">
      <dgm:prSet presAssocID="{27773A1B-4D9D-459E-A90E-794C1F1BE187}" presName="topSpace" presStyleCnt="0"/>
      <dgm:spPr/>
    </dgm:pt>
    <dgm:pt modelId="{6511F6E1-AB64-400B-AA7B-3FB824717EDF}" type="pres">
      <dgm:prSet presAssocID="{27773A1B-4D9D-459E-A90E-794C1F1BE187}" presName="firstComp" presStyleCnt="0"/>
      <dgm:spPr/>
    </dgm:pt>
    <dgm:pt modelId="{78E60E0E-B22E-4675-A6B2-EE67F7E9A87E}" type="pres">
      <dgm:prSet presAssocID="{27773A1B-4D9D-459E-A90E-794C1F1BE187}" presName="firstChild" presStyleLbl="bgAccFollowNode1" presStyleIdx="2" presStyleCnt="4"/>
      <dgm:spPr/>
    </dgm:pt>
    <dgm:pt modelId="{FDF4BB01-AD18-4346-BD72-6A21ACA67048}" type="pres">
      <dgm:prSet presAssocID="{27773A1B-4D9D-459E-A90E-794C1F1BE187}" presName="firstChildTx" presStyleLbl="bgAccFollowNode1" presStyleIdx="2" presStyleCnt="4">
        <dgm:presLayoutVars>
          <dgm:bulletEnabled val="1"/>
        </dgm:presLayoutVars>
      </dgm:prSet>
      <dgm:spPr/>
    </dgm:pt>
    <dgm:pt modelId="{2C4F934C-FCBA-4BEC-A36B-8B19660DE344}" type="pres">
      <dgm:prSet presAssocID="{D4B87224-25D1-4FA1-BED8-D4FB54248A67}" presName="comp" presStyleCnt="0"/>
      <dgm:spPr/>
    </dgm:pt>
    <dgm:pt modelId="{27EA04A4-08AC-4E94-9198-6C56D50B5762}" type="pres">
      <dgm:prSet presAssocID="{D4B87224-25D1-4FA1-BED8-D4FB54248A67}" presName="child" presStyleLbl="bgAccFollowNode1" presStyleIdx="3" presStyleCnt="4"/>
      <dgm:spPr/>
    </dgm:pt>
    <dgm:pt modelId="{1FBFFDF9-D328-4600-A7E6-EEFCACB47D50}" type="pres">
      <dgm:prSet presAssocID="{D4B87224-25D1-4FA1-BED8-D4FB54248A67}" presName="childTx" presStyleLbl="bgAccFollowNode1" presStyleIdx="3" presStyleCnt="4">
        <dgm:presLayoutVars>
          <dgm:bulletEnabled val="1"/>
        </dgm:presLayoutVars>
      </dgm:prSet>
      <dgm:spPr/>
    </dgm:pt>
    <dgm:pt modelId="{C2391172-BD02-4773-BF07-EFB8864D0018}" type="pres">
      <dgm:prSet presAssocID="{27773A1B-4D9D-459E-A90E-794C1F1BE187}" presName="negSpace" presStyleCnt="0"/>
      <dgm:spPr/>
    </dgm:pt>
    <dgm:pt modelId="{D317F9BC-083F-4DC3-8AF9-D7AF6E5E4EA1}" type="pres">
      <dgm:prSet presAssocID="{27773A1B-4D9D-459E-A90E-794C1F1BE187}" presName="circle" presStyleLbl="node1" presStyleIdx="1" presStyleCnt="2"/>
      <dgm:spPr/>
    </dgm:pt>
  </dgm:ptLst>
  <dgm:cxnLst>
    <dgm:cxn modelId="{6ADC190A-F6E1-45FC-8538-9D94E6FCC67D}" type="presOf" srcId="{D4B87224-25D1-4FA1-BED8-D4FB54248A67}" destId="{1FBFFDF9-D328-4600-A7E6-EEFCACB47D50}" srcOrd="1" destOrd="0" presId="urn:microsoft.com/office/officeart/2005/8/layout/hList9"/>
    <dgm:cxn modelId="{8E8E090C-8C25-4058-914D-5CC3AA38C433}" type="presOf" srcId="{C5F772D7-08A6-4D0C-B4A6-975B5857BD6D}" destId="{F8A871DF-D09A-4BA8-B7BE-3ADCED7C4C14}" srcOrd="0" destOrd="0" presId="urn:microsoft.com/office/officeart/2005/8/layout/hList9"/>
    <dgm:cxn modelId="{9C8EE10D-C86B-4D49-B5AD-ED9EBC19DB99}" srcId="{27773A1B-4D9D-459E-A90E-794C1F1BE187}" destId="{D4B87224-25D1-4FA1-BED8-D4FB54248A67}" srcOrd="1" destOrd="0" parTransId="{104C8718-11C1-43B6-B855-215BCECBEDB4}" sibTransId="{A3EBBCB4-2F99-46DC-B214-23087BC49E55}"/>
    <dgm:cxn modelId="{88EFEB0D-E1BD-47E8-9527-E44C004FF2B3}" type="presOf" srcId="{CC0E4802-6FE1-4A40-B771-FFA11A3D7077}" destId="{502FC7C5-84DF-427E-B1EC-E4F0871BE2C9}" srcOrd="1" destOrd="0" presId="urn:microsoft.com/office/officeart/2005/8/layout/hList9"/>
    <dgm:cxn modelId="{CD47FC14-C21D-4B8D-B4E2-870757D00083}" srcId="{C5F772D7-08A6-4D0C-B4A6-975B5857BD6D}" destId="{CC0E4802-6FE1-4A40-B771-FFA11A3D7077}" srcOrd="1" destOrd="0" parTransId="{72341283-6829-4342-B002-4A4D030CE304}" sibTransId="{64BCBF74-47DE-4702-AF13-4AD4EF268F19}"/>
    <dgm:cxn modelId="{D4649E1E-45AD-4647-AC68-1E1BC54F488E}" type="presOf" srcId="{807D8466-EA8A-4AD3-93E7-42D3D232B6F6}" destId="{FDF4BB01-AD18-4346-BD72-6A21ACA67048}" srcOrd="1" destOrd="0" presId="urn:microsoft.com/office/officeart/2005/8/layout/hList9"/>
    <dgm:cxn modelId="{76106634-F8BE-49BB-BE21-A6EF2B00D8B7}" srcId="{D0B9887C-6989-4DD1-8300-54194B61A694}" destId="{C5F772D7-08A6-4D0C-B4A6-975B5857BD6D}" srcOrd="0" destOrd="0" parTransId="{32D5112F-FE7D-4396-8CB0-BD9F41CBE717}" sibTransId="{D9F91419-1BDA-4D15-AA0E-327CAA1FE0EA}"/>
    <dgm:cxn modelId="{D89C6450-D8BB-40E3-B2F8-3D9BD5CFF352}" type="presOf" srcId="{1FE47370-6DB8-4196-9B70-C13C8688B5CF}" destId="{0D8A628E-7613-400D-A246-DBAB34B560C4}" srcOrd="0" destOrd="0" presId="urn:microsoft.com/office/officeart/2005/8/layout/hList9"/>
    <dgm:cxn modelId="{909C4A6E-90E8-4C23-96FE-BF2994187A0F}" srcId="{C5F772D7-08A6-4D0C-B4A6-975B5857BD6D}" destId="{1FE47370-6DB8-4196-9B70-C13C8688B5CF}" srcOrd="0" destOrd="0" parTransId="{A427745D-5A18-42B5-AF70-DD74FB3BF6B1}" sibTransId="{7AB0E052-9106-4AC3-9F1A-78299D63CE88}"/>
    <dgm:cxn modelId="{809D2095-1C71-41D2-A651-16F36594BA13}" srcId="{D0B9887C-6989-4DD1-8300-54194B61A694}" destId="{27773A1B-4D9D-459E-A90E-794C1F1BE187}" srcOrd="1" destOrd="0" parTransId="{8A1B6A5F-BE49-4BF7-80E8-E188F6B1C944}" sibTransId="{0924086D-47A1-46D9-9F70-8684094B68A6}"/>
    <dgm:cxn modelId="{6D656B9A-B3DC-4727-ABCB-200753D08D56}" type="presOf" srcId="{807D8466-EA8A-4AD3-93E7-42D3D232B6F6}" destId="{78E60E0E-B22E-4675-A6B2-EE67F7E9A87E}" srcOrd="0" destOrd="0" presId="urn:microsoft.com/office/officeart/2005/8/layout/hList9"/>
    <dgm:cxn modelId="{29154A9B-D60C-43E0-B539-5F616C64297C}" type="presOf" srcId="{1FE47370-6DB8-4196-9B70-C13C8688B5CF}" destId="{6CEA7BA2-B4EA-41EE-BD7F-43850F522CF2}" srcOrd="1" destOrd="0" presId="urn:microsoft.com/office/officeart/2005/8/layout/hList9"/>
    <dgm:cxn modelId="{530C9EB5-A775-419F-B6FB-716A83708BBD}" type="presOf" srcId="{27773A1B-4D9D-459E-A90E-794C1F1BE187}" destId="{D317F9BC-083F-4DC3-8AF9-D7AF6E5E4EA1}" srcOrd="0" destOrd="0" presId="urn:microsoft.com/office/officeart/2005/8/layout/hList9"/>
    <dgm:cxn modelId="{3E6D20C1-3C16-4FBB-9D1C-C4E01834E100}" type="presOf" srcId="{D4B87224-25D1-4FA1-BED8-D4FB54248A67}" destId="{27EA04A4-08AC-4E94-9198-6C56D50B5762}" srcOrd="0" destOrd="0" presId="urn:microsoft.com/office/officeart/2005/8/layout/hList9"/>
    <dgm:cxn modelId="{F102C8DD-42C5-4B6E-8253-73385EB59871}" type="presOf" srcId="{D0B9887C-6989-4DD1-8300-54194B61A694}" destId="{D8673023-7918-449D-9840-4BE7F80747A2}" srcOrd="0" destOrd="0" presId="urn:microsoft.com/office/officeart/2005/8/layout/hList9"/>
    <dgm:cxn modelId="{C47F67DF-1AB1-4890-8F34-E9418EF3F3F7}" srcId="{27773A1B-4D9D-459E-A90E-794C1F1BE187}" destId="{807D8466-EA8A-4AD3-93E7-42D3D232B6F6}" srcOrd="0" destOrd="0" parTransId="{27BF8FBA-99AF-45C0-81EE-6343B4FE1161}" sibTransId="{6ABA8D77-0E94-4519-B805-EF0DF6BBF855}"/>
    <dgm:cxn modelId="{EE1CB7EA-86E1-4E32-ADBF-6243657AB1B2}" type="presOf" srcId="{CC0E4802-6FE1-4A40-B771-FFA11A3D7077}" destId="{61136185-14F9-4595-B874-1273D3049F65}" srcOrd="0" destOrd="0" presId="urn:microsoft.com/office/officeart/2005/8/layout/hList9"/>
    <dgm:cxn modelId="{10371C9B-6C2A-47C7-A0DD-400793758947}" type="presParOf" srcId="{D8673023-7918-449D-9840-4BE7F80747A2}" destId="{14631B1E-ACCC-431B-A513-4E8B3572107C}" srcOrd="0" destOrd="0" presId="urn:microsoft.com/office/officeart/2005/8/layout/hList9"/>
    <dgm:cxn modelId="{591A4ACF-BBA2-43C6-847D-4536841BEE12}" type="presParOf" srcId="{D8673023-7918-449D-9840-4BE7F80747A2}" destId="{CA605471-108F-46C9-AED6-AECD62393454}" srcOrd="1" destOrd="0" presId="urn:microsoft.com/office/officeart/2005/8/layout/hList9"/>
    <dgm:cxn modelId="{7D3822CB-39E7-49BD-A994-82D9615A68C4}" type="presParOf" srcId="{CA605471-108F-46C9-AED6-AECD62393454}" destId="{101B002A-9BF9-4188-921F-9EA6278BA360}" srcOrd="0" destOrd="0" presId="urn:microsoft.com/office/officeart/2005/8/layout/hList9"/>
    <dgm:cxn modelId="{4FBFA48F-BB80-4B92-A88B-56E322693DB9}" type="presParOf" srcId="{CA605471-108F-46C9-AED6-AECD62393454}" destId="{F665684C-95E3-48D3-81F4-7047A3B89095}" srcOrd="1" destOrd="0" presId="urn:microsoft.com/office/officeart/2005/8/layout/hList9"/>
    <dgm:cxn modelId="{F39CEBC4-29F3-4CDF-9AB4-EC2E7829D55D}" type="presParOf" srcId="{F665684C-95E3-48D3-81F4-7047A3B89095}" destId="{0D8A628E-7613-400D-A246-DBAB34B560C4}" srcOrd="0" destOrd="0" presId="urn:microsoft.com/office/officeart/2005/8/layout/hList9"/>
    <dgm:cxn modelId="{33D34BF0-C40D-4C27-B249-DF3D34CC7ABD}" type="presParOf" srcId="{F665684C-95E3-48D3-81F4-7047A3B89095}" destId="{6CEA7BA2-B4EA-41EE-BD7F-43850F522CF2}" srcOrd="1" destOrd="0" presId="urn:microsoft.com/office/officeart/2005/8/layout/hList9"/>
    <dgm:cxn modelId="{B52C24B8-E007-4B24-9974-A28B946FFA86}" type="presParOf" srcId="{CA605471-108F-46C9-AED6-AECD62393454}" destId="{4ABADBB9-5360-4D1B-B495-4C7156C61DD3}" srcOrd="2" destOrd="0" presId="urn:microsoft.com/office/officeart/2005/8/layout/hList9"/>
    <dgm:cxn modelId="{A99F9D0B-090B-49A3-A393-F6D0FDD9258F}" type="presParOf" srcId="{4ABADBB9-5360-4D1B-B495-4C7156C61DD3}" destId="{61136185-14F9-4595-B874-1273D3049F65}" srcOrd="0" destOrd="0" presId="urn:microsoft.com/office/officeart/2005/8/layout/hList9"/>
    <dgm:cxn modelId="{BFF654AE-FA70-437A-94A2-F6E6FAB52212}" type="presParOf" srcId="{4ABADBB9-5360-4D1B-B495-4C7156C61DD3}" destId="{502FC7C5-84DF-427E-B1EC-E4F0871BE2C9}" srcOrd="1" destOrd="0" presId="urn:microsoft.com/office/officeart/2005/8/layout/hList9"/>
    <dgm:cxn modelId="{23AB36F0-922B-4633-9423-78401C1BB5F4}" type="presParOf" srcId="{D8673023-7918-449D-9840-4BE7F80747A2}" destId="{51658A3E-9941-4409-98FC-D098647D0985}" srcOrd="2" destOrd="0" presId="urn:microsoft.com/office/officeart/2005/8/layout/hList9"/>
    <dgm:cxn modelId="{F0D30ADB-5630-42B2-BA35-4F40846689A3}" type="presParOf" srcId="{D8673023-7918-449D-9840-4BE7F80747A2}" destId="{F8A871DF-D09A-4BA8-B7BE-3ADCED7C4C14}" srcOrd="3" destOrd="0" presId="urn:microsoft.com/office/officeart/2005/8/layout/hList9"/>
    <dgm:cxn modelId="{2FA19EA2-DA2F-4C27-BDC0-548C9AD4AD40}" type="presParOf" srcId="{D8673023-7918-449D-9840-4BE7F80747A2}" destId="{2A812B2A-738E-4786-807D-F28B9901B0B3}" srcOrd="4" destOrd="0" presId="urn:microsoft.com/office/officeart/2005/8/layout/hList9"/>
    <dgm:cxn modelId="{6D0B507B-F620-482E-A722-572C00B94A93}" type="presParOf" srcId="{D8673023-7918-449D-9840-4BE7F80747A2}" destId="{5A6BC6C9-6262-4F4A-92C3-349E8FB054F6}" srcOrd="5" destOrd="0" presId="urn:microsoft.com/office/officeart/2005/8/layout/hList9"/>
    <dgm:cxn modelId="{988127B2-34A3-47AF-AF67-506ED15A626B}" type="presParOf" srcId="{D8673023-7918-449D-9840-4BE7F80747A2}" destId="{8B87DCEB-603D-406C-A98F-7019B859C292}" srcOrd="6" destOrd="0" presId="urn:microsoft.com/office/officeart/2005/8/layout/hList9"/>
    <dgm:cxn modelId="{9F4C9E4D-EFA2-4EC3-93B6-0F496DF29012}" type="presParOf" srcId="{8B87DCEB-603D-406C-A98F-7019B859C292}" destId="{833FE83F-F280-48AC-8506-288B3813D0BA}" srcOrd="0" destOrd="0" presId="urn:microsoft.com/office/officeart/2005/8/layout/hList9"/>
    <dgm:cxn modelId="{ADEBBC45-427A-48B2-8277-0450C1146447}" type="presParOf" srcId="{8B87DCEB-603D-406C-A98F-7019B859C292}" destId="{6511F6E1-AB64-400B-AA7B-3FB824717EDF}" srcOrd="1" destOrd="0" presId="urn:microsoft.com/office/officeart/2005/8/layout/hList9"/>
    <dgm:cxn modelId="{E724E567-45F9-424E-BC62-F5CF0C2AF650}" type="presParOf" srcId="{6511F6E1-AB64-400B-AA7B-3FB824717EDF}" destId="{78E60E0E-B22E-4675-A6B2-EE67F7E9A87E}" srcOrd="0" destOrd="0" presId="urn:microsoft.com/office/officeart/2005/8/layout/hList9"/>
    <dgm:cxn modelId="{18AC79AA-D4A6-4EF7-9305-77BCAD8DB64A}" type="presParOf" srcId="{6511F6E1-AB64-400B-AA7B-3FB824717EDF}" destId="{FDF4BB01-AD18-4346-BD72-6A21ACA67048}" srcOrd="1" destOrd="0" presId="urn:microsoft.com/office/officeart/2005/8/layout/hList9"/>
    <dgm:cxn modelId="{C231033C-CE80-4FB2-9CA6-B84808867DE7}" type="presParOf" srcId="{8B87DCEB-603D-406C-A98F-7019B859C292}" destId="{2C4F934C-FCBA-4BEC-A36B-8B19660DE344}" srcOrd="2" destOrd="0" presId="urn:microsoft.com/office/officeart/2005/8/layout/hList9"/>
    <dgm:cxn modelId="{2E2F0690-6759-4823-97E0-E377AA0A413B}" type="presParOf" srcId="{2C4F934C-FCBA-4BEC-A36B-8B19660DE344}" destId="{27EA04A4-08AC-4E94-9198-6C56D50B5762}" srcOrd="0" destOrd="0" presId="urn:microsoft.com/office/officeart/2005/8/layout/hList9"/>
    <dgm:cxn modelId="{7060178B-7724-4DB1-AB29-73411CD821A7}" type="presParOf" srcId="{2C4F934C-FCBA-4BEC-A36B-8B19660DE344}" destId="{1FBFFDF9-D328-4600-A7E6-EEFCACB47D50}" srcOrd="1" destOrd="0" presId="urn:microsoft.com/office/officeart/2005/8/layout/hList9"/>
    <dgm:cxn modelId="{BCC267A5-0218-46D1-8A6F-0B222D980C6E}" type="presParOf" srcId="{D8673023-7918-449D-9840-4BE7F80747A2}" destId="{C2391172-BD02-4773-BF07-EFB8864D0018}" srcOrd="7" destOrd="0" presId="urn:microsoft.com/office/officeart/2005/8/layout/hList9"/>
    <dgm:cxn modelId="{6690B044-2856-40FB-A253-E45AC4BE34FA}" type="presParOf" srcId="{D8673023-7918-449D-9840-4BE7F80747A2}" destId="{D317F9BC-083F-4DC3-8AF9-D7AF6E5E4EA1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15683-4FC6-4841-A1E6-784EFA025969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0"/>
      <dgm:spPr/>
    </dgm:pt>
    <dgm:pt modelId="{B78C5929-8FC1-4DBE-B1C2-A971D7F93C5E}">
      <dgm:prSet phldrT="[Text]" phldr="1"/>
      <dgm:spPr/>
      <dgm:t>
        <a:bodyPr/>
        <a:lstStyle/>
        <a:p>
          <a:endParaRPr lang="en-US"/>
        </a:p>
      </dgm:t>
    </dgm:pt>
    <dgm:pt modelId="{5E326116-9473-4ABE-8B3B-B8E33C5C6B68}" type="parTrans" cxnId="{A2A58067-9A30-419C-8B54-AFC03F2C0548}">
      <dgm:prSet/>
      <dgm:spPr/>
      <dgm:t>
        <a:bodyPr/>
        <a:lstStyle/>
        <a:p>
          <a:endParaRPr lang="en-US"/>
        </a:p>
      </dgm:t>
    </dgm:pt>
    <dgm:pt modelId="{E5B80AAD-2585-48B0-85DA-115E0A5053FF}" type="sibTrans" cxnId="{A2A58067-9A30-419C-8B54-AFC03F2C0548}">
      <dgm:prSet/>
      <dgm:spPr/>
      <dgm:t>
        <a:bodyPr/>
        <a:lstStyle/>
        <a:p>
          <a:endParaRPr lang="en-US"/>
        </a:p>
      </dgm:t>
    </dgm:pt>
    <dgm:pt modelId="{B5273168-46E0-4C0E-BF04-CD2A7857E834}">
      <dgm:prSet phldrT="[Text]" phldr="1"/>
      <dgm:spPr/>
      <dgm:t>
        <a:bodyPr/>
        <a:lstStyle/>
        <a:p>
          <a:endParaRPr lang="en-US"/>
        </a:p>
      </dgm:t>
    </dgm:pt>
    <dgm:pt modelId="{42C91105-851F-4915-A30B-52FEE6591D9D}" type="parTrans" cxnId="{776DB686-6965-48FF-99D2-DCD88B940502}">
      <dgm:prSet/>
      <dgm:spPr/>
      <dgm:t>
        <a:bodyPr/>
        <a:lstStyle/>
        <a:p>
          <a:endParaRPr lang="en-US"/>
        </a:p>
      </dgm:t>
    </dgm:pt>
    <dgm:pt modelId="{A1361554-058C-4AE7-BACF-04A2DCED34FE}" type="sibTrans" cxnId="{776DB686-6965-48FF-99D2-DCD88B940502}">
      <dgm:prSet/>
      <dgm:spPr/>
      <dgm:t>
        <a:bodyPr/>
        <a:lstStyle/>
        <a:p>
          <a:endParaRPr lang="en-US"/>
        </a:p>
      </dgm:t>
    </dgm:pt>
    <dgm:pt modelId="{05C7CB35-9155-44E6-B6EB-449828D8BDFD}">
      <dgm:prSet phldrT="[Text]" phldr="1"/>
      <dgm:spPr/>
      <dgm:t>
        <a:bodyPr/>
        <a:lstStyle/>
        <a:p>
          <a:endParaRPr lang="en-US"/>
        </a:p>
      </dgm:t>
    </dgm:pt>
    <dgm:pt modelId="{9916777F-C07C-4C5F-8F2F-22F8721A1FDA}" type="parTrans" cxnId="{76E99466-9892-49C5-B14A-EE9A57C7ABC7}">
      <dgm:prSet/>
      <dgm:spPr/>
      <dgm:t>
        <a:bodyPr/>
        <a:lstStyle/>
        <a:p>
          <a:endParaRPr lang="en-US"/>
        </a:p>
      </dgm:t>
    </dgm:pt>
    <dgm:pt modelId="{66E93C5F-E896-40FC-A39B-44D4917F1BD8}" type="sibTrans" cxnId="{76E99466-9892-49C5-B14A-EE9A57C7ABC7}">
      <dgm:prSet/>
      <dgm:spPr/>
      <dgm:t>
        <a:bodyPr/>
        <a:lstStyle/>
        <a:p>
          <a:endParaRPr lang="en-US"/>
        </a:p>
      </dgm:t>
    </dgm:pt>
    <dgm:pt modelId="{A320AD0B-310E-44B3-B044-27BD322EBB33}" type="pres">
      <dgm:prSet presAssocID="{F5315683-4FC6-4841-A1E6-784EFA02596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A336B80-255F-4F92-BED5-CE36928DB9CE}" type="pres">
      <dgm:prSet presAssocID="{B78C5929-8FC1-4DBE-B1C2-A971D7F93C5E}" presName="gear1" presStyleLbl="node1" presStyleIdx="0" presStyleCnt="3">
        <dgm:presLayoutVars>
          <dgm:chMax val="1"/>
          <dgm:bulletEnabled val="1"/>
        </dgm:presLayoutVars>
      </dgm:prSet>
      <dgm:spPr/>
    </dgm:pt>
    <dgm:pt modelId="{DE87AB8C-CFD6-4B2D-B1EB-A625C1F1ED93}" type="pres">
      <dgm:prSet presAssocID="{B78C5929-8FC1-4DBE-B1C2-A971D7F93C5E}" presName="gear1srcNode" presStyleLbl="node1" presStyleIdx="0" presStyleCnt="3"/>
      <dgm:spPr/>
    </dgm:pt>
    <dgm:pt modelId="{3507C794-318D-4C37-8453-3E375A5D4CB0}" type="pres">
      <dgm:prSet presAssocID="{B78C5929-8FC1-4DBE-B1C2-A971D7F93C5E}" presName="gear1dstNode" presStyleLbl="node1" presStyleIdx="0" presStyleCnt="3"/>
      <dgm:spPr/>
    </dgm:pt>
    <dgm:pt modelId="{C1835AA1-6305-4119-BC53-2DEFD405F3D3}" type="pres">
      <dgm:prSet presAssocID="{B5273168-46E0-4C0E-BF04-CD2A7857E834}" presName="gear2" presStyleLbl="node1" presStyleIdx="1" presStyleCnt="3">
        <dgm:presLayoutVars>
          <dgm:chMax val="1"/>
          <dgm:bulletEnabled val="1"/>
        </dgm:presLayoutVars>
      </dgm:prSet>
      <dgm:spPr/>
    </dgm:pt>
    <dgm:pt modelId="{AA3E0520-5576-4272-80AB-9653EA7EF003}" type="pres">
      <dgm:prSet presAssocID="{B5273168-46E0-4C0E-BF04-CD2A7857E834}" presName="gear2srcNode" presStyleLbl="node1" presStyleIdx="1" presStyleCnt="3"/>
      <dgm:spPr/>
    </dgm:pt>
    <dgm:pt modelId="{B8C8D57F-0D88-4E3E-853A-45F6A5493E3A}" type="pres">
      <dgm:prSet presAssocID="{B5273168-46E0-4C0E-BF04-CD2A7857E834}" presName="gear2dstNode" presStyleLbl="node1" presStyleIdx="1" presStyleCnt="3"/>
      <dgm:spPr/>
    </dgm:pt>
    <dgm:pt modelId="{7D242E1D-8D9B-4AE5-ACF8-3699003FB1DB}" type="pres">
      <dgm:prSet presAssocID="{05C7CB35-9155-44E6-B6EB-449828D8BDFD}" presName="gear3" presStyleLbl="node1" presStyleIdx="2" presStyleCnt="3"/>
      <dgm:spPr/>
    </dgm:pt>
    <dgm:pt modelId="{9915CCE2-034F-46D8-9FC5-608C4EC503A8}" type="pres">
      <dgm:prSet presAssocID="{05C7CB35-9155-44E6-B6EB-449828D8BDF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EA6904A-F041-442B-81C2-5D2B69CF99D9}" type="pres">
      <dgm:prSet presAssocID="{05C7CB35-9155-44E6-B6EB-449828D8BDFD}" presName="gear3srcNode" presStyleLbl="node1" presStyleIdx="2" presStyleCnt="3"/>
      <dgm:spPr/>
    </dgm:pt>
    <dgm:pt modelId="{39E90E18-FD60-4D32-B992-9DE51DBA7AC2}" type="pres">
      <dgm:prSet presAssocID="{05C7CB35-9155-44E6-B6EB-449828D8BDFD}" presName="gear3dstNode" presStyleLbl="node1" presStyleIdx="2" presStyleCnt="3"/>
      <dgm:spPr/>
    </dgm:pt>
    <dgm:pt modelId="{9CB1395E-6061-45F7-979C-A8C9FA950BFE}" type="pres">
      <dgm:prSet presAssocID="{E5B80AAD-2585-48B0-85DA-115E0A5053FF}" presName="connector1" presStyleLbl="sibTrans2D1" presStyleIdx="0" presStyleCnt="3"/>
      <dgm:spPr/>
    </dgm:pt>
    <dgm:pt modelId="{E332A045-348A-4FB3-93F1-0240D0A15A64}" type="pres">
      <dgm:prSet presAssocID="{A1361554-058C-4AE7-BACF-04A2DCED34FE}" presName="connector2" presStyleLbl="sibTrans2D1" presStyleIdx="1" presStyleCnt="3"/>
      <dgm:spPr/>
    </dgm:pt>
    <dgm:pt modelId="{6E76126A-FE60-4F8B-B635-5BBCF8A37B15}" type="pres">
      <dgm:prSet presAssocID="{66E93C5F-E896-40FC-A39B-44D4917F1BD8}" presName="connector3" presStyleLbl="sibTrans2D1" presStyleIdx="2" presStyleCnt="3"/>
      <dgm:spPr/>
    </dgm:pt>
  </dgm:ptLst>
  <dgm:cxnLst>
    <dgm:cxn modelId="{4714F413-D177-4C5C-AE1C-4640CDB7A40C}" type="presOf" srcId="{B78C5929-8FC1-4DBE-B1C2-A971D7F93C5E}" destId="{6A336B80-255F-4F92-BED5-CE36928DB9CE}" srcOrd="0" destOrd="0" presId="urn:microsoft.com/office/officeart/2005/8/layout/gear1"/>
    <dgm:cxn modelId="{7E68F82C-1646-408E-AC74-667158EAF700}" type="presOf" srcId="{B5273168-46E0-4C0E-BF04-CD2A7857E834}" destId="{C1835AA1-6305-4119-BC53-2DEFD405F3D3}" srcOrd="0" destOrd="0" presId="urn:microsoft.com/office/officeart/2005/8/layout/gear1"/>
    <dgm:cxn modelId="{A81E7F36-23FF-42DF-ACC0-297908CB4E9E}" type="presOf" srcId="{B78C5929-8FC1-4DBE-B1C2-A971D7F93C5E}" destId="{DE87AB8C-CFD6-4B2D-B1EB-A625C1F1ED93}" srcOrd="1" destOrd="0" presId="urn:microsoft.com/office/officeart/2005/8/layout/gear1"/>
    <dgm:cxn modelId="{D72D3848-EFEE-4A53-A76A-2A4C3D8D0DC2}" type="presOf" srcId="{05C7CB35-9155-44E6-B6EB-449828D8BDFD}" destId="{7EA6904A-F041-442B-81C2-5D2B69CF99D9}" srcOrd="2" destOrd="0" presId="urn:microsoft.com/office/officeart/2005/8/layout/gear1"/>
    <dgm:cxn modelId="{76E99466-9892-49C5-B14A-EE9A57C7ABC7}" srcId="{F5315683-4FC6-4841-A1E6-784EFA025969}" destId="{05C7CB35-9155-44E6-B6EB-449828D8BDFD}" srcOrd="2" destOrd="0" parTransId="{9916777F-C07C-4C5F-8F2F-22F8721A1FDA}" sibTransId="{66E93C5F-E896-40FC-A39B-44D4917F1BD8}"/>
    <dgm:cxn modelId="{A2A58067-9A30-419C-8B54-AFC03F2C0548}" srcId="{F5315683-4FC6-4841-A1E6-784EFA025969}" destId="{B78C5929-8FC1-4DBE-B1C2-A971D7F93C5E}" srcOrd="0" destOrd="0" parTransId="{5E326116-9473-4ABE-8B3B-B8E33C5C6B68}" sibTransId="{E5B80AAD-2585-48B0-85DA-115E0A5053FF}"/>
    <dgm:cxn modelId="{69E57177-D9D1-4D5E-B4BF-C9DF315CA0D0}" type="presOf" srcId="{B5273168-46E0-4C0E-BF04-CD2A7857E834}" destId="{AA3E0520-5576-4272-80AB-9653EA7EF003}" srcOrd="1" destOrd="0" presId="urn:microsoft.com/office/officeart/2005/8/layout/gear1"/>
    <dgm:cxn modelId="{776DB686-6965-48FF-99D2-DCD88B940502}" srcId="{F5315683-4FC6-4841-A1E6-784EFA025969}" destId="{B5273168-46E0-4C0E-BF04-CD2A7857E834}" srcOrd="1" destOrd="0" parTransId="{42C91105-851F-4915-A30B-52FEE6591D9D}" sibTransId="{A1361554-058C-4AE7-BACF-04A2DCED34FE}"/>
    <dgm:cxn modelId="{6071C18E-D0C5-4814-8814-215D583DB0BE}" type="presOf" srcId="{F5315683-4FC6-4841-A1E6-784EFA025969}" destId="{A320AD0B-310E-44B3-B044-27BD322EBB33}" srcOrd="0" destOrd="0" presId="urn:microsoft.com/office/officeart/2005/8/layout/gear1"/>
    <dgm:cxn modelId="{681354A3-0355-4359-8019-2C96003AD4E0}" type="presOf" srcId="{B78C5929-8FC1-4DBE-B1C2-A971D7F93C5E}" destId="{3507C794-318D-4C37-8453-3E375A5D4CB0}" srcOrd="2" destOrd="0" presId="urn:microsoft.com/office/officeart/2005/8/layout/gear1"/>
    <dgm:cxn modelId="{0F88E1AC-941D-43C5-9AA9-5E6E3745A5EE}" type="presOf" srcId="{66E93C5F-E896-40FC-A39B-44D4917F1BD8}" destId="{6E76126A-FE60-4F8B-B635-5BBCF8A37B15}" srcOrd="0" destOrd="0" presId="urn:microsoft.com/office/officeart/2005/8/layout/gear1"/>
    <dgm:cxn modelId="{08A41EB0-4EF6-44B4-B851-7D7995756334}" type="presOf" srcId="{E5B80AAD-2585-48B0-85DA-115E0A5053FF}" destId="{9CB1395E-6061-45F7-979C-A8C9FA950BFE}" srcOrd="0" destOrd="0" presId="urn:microsoft.com/office/officeart/2005/8/layout/gear1"/>
    <dgm:cxn modelId="{4BC144D4-7CCC-47FE-9ED9-8F089F1B0B21}" type="presOf" srcId="{05C7CB35-9155-44E6-B6EB-449828D8BDFD}" destId="{9915CCE2-034F-46D8-9FC5-608C4EC503A8}" srcOrd="1" destOrd="0" presId="urn:microsoft.com/office/officeart/2005/8/layout/gear1"/>
    <dgm:cxn modelId="{B232BADC-C3AD-4E66-84DF-E2330EBA401B}" type="presOf" srcId="{B5273168-46E0-4C0E-BF04-CD2A7857E834}" destId="{B8C8D57F-0D88-4E3E-853A-45F6A5493E3A}" srcOrd="2" destOrd="0" presId="urn:microsoft.com/office/officeart/2005/8/layout/gear1"/>
    <dgm:cxn modelId="{BCA1B5DE-C4C2-4B7B-91E0-B24699E596F7}" type="presOf" srcId="{A1361554-058C-4AE7-BACF-04A2DCED34FE}" destId="{E332A045-348A-4FB3-93F1-0240D0A15A64}" srcOrd="0" destOrd="0" presId="urn:microsoft.com/office/officeart/2005/8/layout/gear1"/>
    <dgm:cxn modelId="{EB5EC2E4-0B7F-40F5-8AE1-51F70FC6A6E6}" type="presOf" srcId="{05C7CB35-9155-44E6-B6EB-449828D8BDFD}" destId="{39E90E18-FD60-4D32-B992-9DE51DBA7AC2}" srcOrd="3" destOrd="0" presId="urn:microsoft.com/office/officeart/2005/8/layout/gear1"/>
    <dgm:cxn modelId="{2BA722E5-0C38-4172-9842-0EA1E78152FE}" type="presOf" srcId="{05C7CB35-9155-44E6-B6EB-449828D8BDFD}" destId="{7D242E1D-8D9B-4AE5-ACF8-3699003FB1DB}" srcOrd="0" destOrd="0" presId="urn:microsoft.com/office/officeart/2005/8/layout/gear1"/>
    <dgm:cxn modelId="{87EC614C-E336-48E7-8B19-3868619F12C2}" type="presParOf" srcId="{A320AD0B-310E-44B3-B044-27BD322EBB33}" destId="{6A336B80-255F-4F92-BED5-CE36928DB9CE}" srcOrd="0" destOrd="0" presId="urn:microsoft.com/office/officeart/2005/8/layout/gear1"/>
    <dgm:cxn modelId="{D3159ACD-1F24-4C57-ABA7-7F991C80C6A2}" type="presParOf" srcId="{A320AD0B-310E-44B3-B044-27BD322EBB33}" destId="{DE87AB8C-CFD6-4B2D-B1EB-A625C1F1ED93}" srcOrd="1" destOrd="0" presId="urn:microsoft.com/office/officeart/2005/8/layout/gear1"/>
    <dgm:cxn modelId="{478CAB4D-0225-47F2-85E3-13EDCDADA15C}" type="presParOf" srcId="{A320AD0B-310E-44B3-B044-27BD322EBB33}" destId="{3507C794-318D-4C37-8453-3E375A5D4CB0}" srcOrd="2" destOrd="0" presId="urn:microsoft.com/office/officeart/2005/8/layout/gear1"/>
    <dgm:cxn modelId="{7CE38C76-7EDA-4F3E-8CD6-299CEED099C0}" type="presParOf" srcId="{A320AD0B-310E-44B3-B044-27BD322EBB33}" destId="{C1835AA1-6305-4119-BC53-2DEFD405F3D3}" srcOrd="3" destOrd="0" presId="urn:microsoft.com/office/officeart/2005/8/layout/gear1"/>
    <dgm:cxn modelId="{DC272EB1-172B-487D-A558-B40DB24950D0}" type="presParOf" srcId="{A320AD0B-310E-44B3-B044-27BD322EBB33}" destId="{AA3E0520-5576-4272-80AB-9653EA7EF003}" srcOrd="4" destOrd="0" presId="urn:microsoft.com/office/officeart/2005/8/layout/gear1"/>
    <dgm:cxn modelId="{050CECFB-DF61-439D-99D5-F0FB05D8C7D7}" type="presParOf" srcId="{A320AD0B-310E-44B3-B044-27BD322EBB33}" destId="{B8C8D57F-0D88-4E3E-853A-45F6A5493E3A}" srcOrd="5" destOrd="0" presId="urn:microsoft.com/office/officeart/2005/8/layout/gear1"/>
    <dgm:cxn modelId="{170ABF5C-C531-4EF8-80FD-BB7478BB5AC2}" type="presParOf" srcId="{A320AD0B-310E-44B3-B044-27BD322EBB33}" destId="{7D242E1D-8D9B-4AE5-ACF8-3699003FB1DB}" srcOrd="6" destOrd="0" presId="urn:microsoft.com/office/officeart/2005/8/layout/gear1"/>
    <dgm:cxn modelId="{5A40CD88-F9D9-4149-9740-84B7AD6BF427}" type="presParOf" srcId="{A320AD0B-310E-44B3-B044-27BD322EBB33}" destId="{9915CCE2-034F-46D8-9FC5-608C4EC503A8}" srcOrd="7" destOrd="0" presId="urn:microsoft.com/office/officeart/2005/8/layout/gear1"/>
    <dgm:cxn modelId="{1D67FA0D-F3EC-4782-A168-4B6232E5796D}" type="presParOf" srcId="{A320AD0B-310E-44B3-B044-27BD322EBB33}" destId="{7EA6904A-F041-442B-81C2-5D2B69CF99D9}" srcOrd="8" destOrd="0" presId="urn:microsoft.com/office/officeart/2005/8/layout/gear1"/>
    <dgm:cxn modelId="{CD5B637E-FF23-4BA6-B48A-5336C9B2CED1}" type="presParOf" srcId="{A320AD0B-310E-44B3-B044-27BD322EBB33}" destId="{39E90E18-FD60-4D32-B992-9DE51DBA7AC2}" srcOrd="9" destOrd="0" presId="urn:microsoft.com/office/officeart/2005/8/layout/gear1"/>
    <dgm:cxn modelId="{94B1B760-57CB-47B1-91B7-8A691610A393}" type="presParOf" srcId="{A320AD0B-310E-44B3-B044-27BD322EBB33}" destId="{9CB1395E-6061-45F7-979C-A8C9FA950BFE}" srcOrd="10" destOrd="0" presId="urn:microsoft.com/office/officeart/2005/8/layout/gear1"/>
    <dgm:cxn modelId="{C221DA61-6B05-4363-B15A-569C7EE66B60}" type="presParOf" srcId="{A320AD0B-310E-44B3-B044-27BD322EBB33}" destId="{E332A045-348A-4FB3-93F1-0240D0A15A64}" srcOrd="11" destOrd="0" presId="urn:microsoft.com/office/officeart/2005/8/layout/gear1"/>
    <dgm:cxn modelId="{5487108A-74FE-4FE6-92C1-EF87874F2096}" type="presParOf" srcId="{A320AD0B-310E-44B3-B044-27BD322EBB33}" destId="{6E76126A-FE60-4F8B-B635-5BBCF8A37B1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A628E-7613-400D-A246-DBAB34B560C4}">
      <dsp:nvSpPr>
        <dsp:cNvPr id="0" name=""/>
        <dsp:cNvSpPr/>
      </dsp:nvSpPr>
      <dsp:spPr>
        <a:xfrm>
          <a:off x="2361902" y="726815"/>
          <a:ext cx="2714904" cy="18108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5384" rIns="405384" bIns="405384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/>
        </a:p>
      </dsp:txBody>
      <dsp:txXfrm>
        <a:off x="2796286" y="726815"/>
        <a:ext cx="2280519" cy="1810841"/>
      </dsp:txXfrm>
    </dsp:sp>
    <dsp:sp modelId="{61136185-14F9-4595-B874-1273D3049F65}">
      <dsp:nvSpPr>
        <dsp:cNvPr id="0" name=""/>
        <dsp:cNvSpPr/>
      </dsp:nvSpPr>
      <dsp:spPr>
        <a:xfrm>
          <a:off x="2361902" y="2537656"/>
          <a:ext cx="2714904" cy="18108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5384" rIns="405384" bIns="405384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/>
        </a:p>
      </dsp:txBody>
      <dsp:txXfrm>
        <a:off x="2796286" y="2537656"/>
        <a:ext cx="2280519" cy="1810841"/>
      </dsp:txXfrm>
    </dsp:sp>
    <dsp:sp modelId="{F8A871DF-D09A-4BA8-B7BE-3ADCED7C4C14}">
      <dsp:nvSpPr>
        <dsp:cNvPr id="0" name=""/>
        <dsp:cNvSpPr/>
      </dsp:nvSpPr>
      <dsp:spPr>
        <a:xfrm>
          <a:off x="913953" y="2840"/>
          <a:ext cx="1809936" cy="18099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1179012" y="267899"/>
        <a:ext cx="1279818" cy="1279818"/>
      </dsp:txXfrm>
    </dsp:sp>
    <dsp:sp modelId="{78E60E0E-B22E-4675-A6B2-EE67F7E9A87E}">
      <dsp:nvSpPr>
        <dsp:cNvPr id="0" name=""/>
        <dsp:cNvSpPr/>
      </dsp:nvSpPr>
      <dsp:spPr>
        <a:xfrm>
          <a:off x="6886742" y="726815"/>
          <a:ext cx="2714904" cy="18108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5384" rIns="405384" bIns="405384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/>
        </a:p>
      </dsp:txBody>
      <dsp:txXfrm>
        <a:off x="7321127" y="726815"/>
        <a:ext cx="2280519" cy="1810841"/>
      </dsp:txXfrm>
    </dsp:sp>
    <dsp:sp modelId="{27EA04A4-08AC-4E94-9198-6C56D50B5762}">
      <dsp:nvSpPr>
        <dsp:cNvPr id="0" name=""/>
        <dsp:cNvSpPr/>
      </dsp:nvSpPr>
      <dsp:spPr>
        <a:xfrm>
          <a:off x="6886742" y="2537656"/>
          <a:ext cx="2714904" cy="18108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5384" rIns="405384" bIns="405384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/>
        </a:p>
      </dsp:txBody>
      <dsp:txXfrm>
        <a:off x="7321127" y="2537656"/>
        <a:ext cx="2280519" cy="1810841"/>
      </dsp:txXfrm>
    </dsp:sp>
    <dsp:sp modelId="{D317F9BC-083F-4DC3-8AF9-D7AF6E5E4EA1}">
      <dsp:nvSpPr>
        <dsp:cNvPr id="0" name=""/>
        <dsp:cNvSpPr/>
      </dsp:nvSpPr>
      <dsp:spPr>
        <a:xfrm>
          <a:off x="5438793" y="2840"/>
          <a:ext cx="1809936" cy="18099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5703852" y="267899"/>
        <a:ext cx="1279818" cy="1279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36B80-255F-4F92-BED5-CE36928DB9CE}">
      <dsp:nvSpPr>
        <dsp:cNvPr id="0" name=""/>
        <dsp:cNvSpPr/>
      </dsp:nvSpPr>
      <dsp:spPr>
        <a:xfrm>
          <a:off x="2448639" y="1358027"/>
          <a:ext cx="1659810" cy="165981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782335" y="1746830"/>
        <a:ext cx="992418" cy="853176"/>
      </dsp:txXfrm>
    </dsp:sp>
    <dsp:sp modelId="{C1835AA1-6305-4119-BC53-2DEFD405F3D3}">
      <dsp:nvSpPr>
        <dsp:cNvPr id="0" name=""/>
        <dsp:cNvSpPr/>
      </dsp:nvSpPr>
      <dsp:spPr>
        <a:xfrm>
          <a:off x="1482930" y="965708"/>
          <a:ext cx="1207135" cy="12071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786830" y="1271445"/>
        <a:ext cx="599335" cy="595661"/>
      </dsp:txXfrm>
    </dsp:sp>
    <dsp:sp modelId="{7D242E1D-8D9B-4AE5-ACF8-3699003FB1DB}">
      <dsp:nvSpPr>
        <dsp:cNvPr id="0" name=""/>
        <dsp:cNvSpPr/>
      </dsp:nvSpPr>
      <dsp:spPr>
        <a:xfrm rot="20700000">
          <a:off x="2159049" y="132908"/>
          <a:ext cx="1182746" cy="118274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20700000">
        <a:off x="2418460" y="392318"/>
        <a:ext cx="663924" cy="663924"/>
      </dsp:txXfrm>
    </dsp:sp>
    <dsp:sp modelId="{9CB1395E-6061-45F7-979C-A8C9FA950BFE}">
      <dsp:nvSpPr>
        <dsp:cNvPr id="0" name=""/>
        <dsp:cNvSpPr/>
      </dsp:nvSpPr>
      <dsp:spPr>
        <a:xfrm>
          <a:off x="2308544" y="1114575"/>
          <a:ext cx="2124557" cy="2124557"/>
        </a:xfrm>
        <a:prstGeom prst="circularArrow">
          <a:avLst>
            <a:gd name="adj1" fmla="val 4688"/>
            <a:gd name="adj2" fmla="val 299029"/>
            <a:gd name="adj3" fmla="val 2479484"/>
            <a:gd name="adj4" fmla="val 15942688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A045-348A-4FB3-93F1-0240D0A15A64}">
      <dsp:nvSpPr>
        <dsp:cNvPr id="0" name=""/>
        <dsp:cNvSpPr/>
      </dsp:nvSpPr>
      <dsp:spPr>
        <a:xfrm>
          <a:off x="1269149" y="703663"/>
          <a:ext cx="1543624" cy="154362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6126A-FE60-4F8B-B635-5BBCF8A37B15}">
      <dsp:nvSpPr>
        <dsp:cNvPr id="0" name=""/>
        <dsp:cNvSpPr/>
      </dsp:nvSpPr>
      <dsp:spPr>
        <a:xfrm>
          <a:off x="1885468" y="-121108"/>
          <a:ext cx="1664337" cy="166433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2422-0D21-1676-BB68-22D6DEABD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235200"/>
            <a:ext cx="9144000" cy="281510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5F485-7BFB-ADA7-EE4F-A13691BED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20639"/>
            <a:ext cx="9144000" cy="12499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67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97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no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B6F4-DE4A-C005-2FBB-7F77045C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C14C-EE33-FE73-5D1B-10C684E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3CB97-11CE-07FE-9F89-B2954DC7C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51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Purple No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B6F4-DE4A-C005-2FBB-7F77045C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C14C-EE33-FE73-5D1B-10C684E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3CB97-11CE-07FE-9F89-B2954DC7C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6285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448A-57A2-AC1D-96B5-EDE2D37C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15299-7EF2-AB3A-7C25-5A49D3626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984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1B402-A962-80A3-E352-A316C4DDF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3C8A8-3970-846B-57AF-29704DBC3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990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7E26-48DB-005A-4B3E-F08B6994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7592-F393-F18E-6860-85F63743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548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le and 2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9BE3-7674-2B16-F556-487959A4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86147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0D8EB-9BDA-3352-1B6C-610B652A3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176854"/>
            <a:ext cx="10515600" cy="510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D0A11B-650C-84CE-3633-B53CC226E9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48388" y="2848049"/>
            <a:ext cx="5199062" cy="3017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5974674-5E50-7FC0-A05B-CBB30CF867E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4551" y="2848049"/>
            <a:ext cx="5199062" cy="3017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27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9E86-5B9A-F155-5475-81DE0B09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1989-5177-A3F4-D65F-CAA1EDCF9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767DC-18CC-956F-3CD0-35157B8D7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69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9E86-5B9A-F155-5475-81DE0B09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1989-5177-A3F4-D65F-CAA1EDCF9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5394960"/>
            <a:ext cx="10515599" cy="78200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C8FA9-7D5F-5620-0E11-5A86259A48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515600" cy="3703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33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with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E75B56-1CD9-0B1C-3249-0F67E227D7A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5353051"/>
            <a:ext cx="10512424" cy="823912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0A4EDB-ED0D-747B-36B4-AE88B0BD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7488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98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485E-C58E-8416-876F-FD2223E3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2829A-B3A4-4583-9436-68F89D4B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2248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AD651-51F6-289C-618C-1700B0E47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2248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6A11D-46A2-6EC9-BAD2-9535CF311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71111" y="1681163"/>
            <a:ext cx="42456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05CDF-E20F-0B3C-4421-6CEF8ED02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71111" y="2505075"/>
            <a:ext cx="42456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516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6889-FC8D-9DBE-6198-B0C48BEB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EFEA51-E61F-4E4F-3D36-20BDEB4183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3088"/>
            <a:ext cx="3417888" cy="379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DEA1E89-C03E-7A4F-604E-FC08D46127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87056" y="1843088"/>
            <a:ext cx="3417888" cy="379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AD61D4-4956-93B8-B398-94BE052731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35912" y="1843088"/>
            <a:ext cx="3417888" cy="379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38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5B5-C584-0D53-776F-C7BD3C92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870B5-EA6C-B98F-4FE5-0A7A34327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F7822-3EAE-FE65-7013-82D409831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751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20D96-4DDA-42B0-DC0E-F50D8539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73AB2-7207-2748-67B7-86EF32DFF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0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60" r:id="rId6"/>
    <p:sldLayoutId id="2147483653" r:id="rId7"/>
    <p:sldLayoutId id="2147483654" r:id="rId8"/>
    <p:sldLayoutId id="2147483657" r:id="rId9"/>
    <p:sldLayoutId id="2147483655" r:id="rId10"/>
    <p:sldLayoutId id="2147483656" r:id="rId11"/>
    <p:sldLayoutId id="2147483662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C9DE-D833-5B3B-32B1-B8DE6F3A9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55067-63F6-2E93-C45B-9DAFA6B9C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Colorful Template V1</a:t>
            </a:r>
          </a:p>
        </p:txBody>
      </p:sp>
    </p:spTree>
    <p:extLst>
      <p:ext uri="{BB962C8B-B14F-4D97-AF65-F5344CB8AC3E}">
        <p14:creationId xmlns:p14="http://schemas.microsoft.com/office/powerpoint/2010/main" val="769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6DE9-0905-4D69-CFD2-85520686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F575-05AE-4174-6E1D-62EF2099A7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Space for text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3C99D6A-6435-9640-47C0-3D0A701EB1F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00121112"/>
              </p:ext>
            </p:extLst>
          </p:nvPr>
        </p:nvGraphicFramePr>
        <p:xfrm>
          <a:off x="838200" y="1690688"/>
          <a:ext cx="10515600" cy="3703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68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3DF-87A3-9880-0AD6-C37F147D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Logo Slide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1ACFEB9-0DE8-5AE3-52FB-50D56A61F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42431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ADC08-F872-88B9-7010-E674EA88D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Space for:</a:t>
            </a:r>
          </a:p>
          <a:p>
            <a:pPr lvl="1"/>
            <a:r>
              <a:rPr lang="en-US" dirty="0"/>
              <a:t>Text,</a:t>
            </a:r>
          </a:p>
          <a:p>
            <a:pPr lvl="1"/>
            <a:r>
              <a:rPr lang="en-US" dirty="0"/>
              <a:t>Images,</a:t>
            </a:r>
          </a:p>
          <a:p>
            <a:pPr lvl="1"/>
            <a:r>
              <a:rPr lang="en-US" dirty="0"/>
              <a:t>Graphs, </a:t>
            </a:r>
          </a:p>
          <a:p>
            <a:pPr lvl="1"/>
            <a:r>
              <a:rPr lang="en-US" dirty="0"/>
              <a:t>SmartArt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3928-1318-C7F0-DC4E-5D4AA2E2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Logo slide</a:t>
            </a:r>
          </a:p>
        </p:txBody>
      </p:sp>
      <p:pic>
        <p:nvPicPr>
          <p:cNvPr id="6" name="Content Placeholder 5" descr="Planets of the solar system">
            <a:extLst>
              <a:ext uri="{FF2B5EF4-FFF2-40B4-BE49-F238E27FC236}">
                <a16:creationId xmlns:a16="http://schemas.microsoft.com/office/drawing/2014/main" id="{EFD5689C-2105-1944-26E7-0ED2437FD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2475" y="987425"/>
            <a:ext cx="4873625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00174-97E5-8DC2-D2C7-01ECA7C74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8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6462-DD7B-7F8D-8400-40AFC724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Subject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B1B147-67CB-D12C-FD9F-C14A77BCB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9257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27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1290-F24E-E59A-8035-2986EB0E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8056-D325-BCBA-1421-3A723F1139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DA89A-A3D5-7294-8FC0-FF0E6974C4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BD05F9-DFD4-1465-7C61-D54BCE33EC9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6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CF6F-8983-FFB7-6D63-F357BF77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Subject w/ 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908F8-099A-2AAC-1251-EAD8FF3A2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B4B9F7-01FE-4E0C-3B2C-F23385EA921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45211350"/>
              </p:ext>
            </p:extLst>
          </p:nvPr>
        </p:nvGraphicFramePr>
        <p:xfrm>
          <a:off x="6148388" y="2847975"/>
          <a:ext cx="5199062" cy="301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9320C9-ACCC-35A8-931A-5FF7EF4391C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Space for:</a:t>
            </a:r>
          </a:p>
          <a:p>
            <a:pPr lvl="1"/>
            <a:r>
              <a:rPr lang="en-US" dirty="0"/>
              <a:t>Text,</a:t>
            </a:r>
          </a:p>
          <a:p>
            <a:pPr lvl="1"/>
            <a:r>
              <a:rPr lang="en-US" dirty="0"/>
              <a:t>Images,</a:t>
            </a:r>
          </a:p>
          <a:p>
            <a:pPr lvl="1"/>
            <a:r>
              <a:rPr lang="en-US" dirty="0"/>
              <a:t>Graphs, </a:t>
            </a:r>
          </a:p>
          <a:p>
            <a:pPr lvl="1"/>
            <a:r>
              <a:rPr lang="en-US" dirty="0"/>
              <a:t>SmartArt</a:t>
            </a:r>
          </a:p>
        </p:txBody>
      </p:sp>
    </p:spTree>
    <p:extLst>
      <p:ext uri="{BB962C8B-B14F-4D97-AF65-F5344CB8AC3E}">
        <p14:creationId xmlns:p14="http://schemas.microsoft.com/office/powerpoint/2010/main" val="298279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CD89-A107-5280-FE42-95088688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Subject Side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8F894-128D-C057-6851-51D61B951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DAC0559-F978-A070-2DF1-CBC25240EC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3267132"/>
              </p:ext>
            </p:extLst>
          </p:nvPr>
        </p:nvGraphicFramePr>
        <p:xfrm>
          <a:off x="839788" y="2505075"/>
          <a:ext cx="422433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EB081-E835-2375-8773-EBB787B67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41DE4-5BCD-6307-86CB-5A06025AEB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Space for: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Graphs</a:t>
            </a:r>
          </a:p>
          <a:p>
            <a:pPr lvl="1"/>
            <a:r>
              <a:rPr lang="en-US" dirty="0"/>
              <a:t>SmartArt</a:t>
            </a:r>
          </a:p>
        </p:txBody>
      </p:sp>
    </p:spTree>
    <p:extLst>
      <p:ext uri="{BB962C8B-B14F-4D97-AF65-F5344CB8AC3E}">
        <p14:creationId xmlns:p14="http://schemas.microsoft.com/office/powerpoint/2010/main" val="385709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EEE623-E832-2763-F3D3-C1706F01786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With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E74AB1-C403-B41C-ABD5-FACBCD5E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 slide</a:t>
            </a:r>
          </a:p>
        </p:txBody>
      </p:sp>
    </p:spTree>
    <p:extLst>
      <p:ext uri="{BB962C8B-B14F-4D97-AF65-F5344CB8AC3E}">
        <p14:creationId xmlns:p14="http://schemas.microsoft.com/office/powerpoint/2010/main" val="308979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A3AB-BB0C-FD63-18DC-FE933F6A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E41C-3B19-5102-547B-A932B46A5E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2F01A-C3A8-2D9A-57E2-EA510063F23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97E3C0-CF21-16D5-04B9-A40764DBF9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6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A972-01F3-CF12-953A-12F40A35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D411CBF-DCD8-4EA6-1C37-C03062991C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183188" y="498475"/>
            <a:ext cx="5943600" cy="5943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D9D6-A1F9-EC1E-A311-98513C16F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Space for text. Space for a picture</a:t>
            </a:r>
          </a:p>
        </p:txBody>
      </p:sp>
    </p:spTree>
    <p:extLst>
      <p:ext uri="{BB962C8B-B14F-4D97-AF65-F5344CB8AC3E}">
        <p14:creationId xmlns:p14="http://schemas.microsoft.com/office/powerpoint/2010/main" val="296319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F06A-A213-7E4C-62F6-2E16E5F0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9A4A-586E-1D94-B132-48106D65BE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Space for:</a:t>
            </a:r>
          </a:p>
          <a:p>
            <a:pPr lvl="1"/>
            <a:r>
              <a:rPr lang="en-US" dirty="0"/>
              <a:t>Text,</a:t>
            </a:r>
          </a:p>
          <a:p>
            <a:pPr lvl="1"/>
            <a:r>
              <a:rPr lang="en-US" dirty="0"/>
              <a:t>Images,</a:t>
            </a:r>
          </a:p>
          <a:p>
            <a:pPr lvl="1"/>
            <a:r>
              <a:rPr lang="en-US" dirty="0"/>
              <a:t>Graphs, </a:t>
            </a:r>
          </a:p>
          <a:p>
            <a:pPr lvl="1"/>
            <a:r>
              <a:rPr lang="en-US" dirty="0"/>
              <a:t>SmartArt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CA943-BAC3-8B35-6CFD-0A9F4FA11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Space for:</a:t>
            </a:r>
          </a:p>
          <a:p>
            <a:pPr lvl="1"/>
            <a:r>
              <a:rPr lang="en-US" dirty="0"/>
              <a:t>Text,</a:t>
            </a:r>
          </a:p>
          <a:p>
            <a:pPr lvl="1"/>
            <a:r>
              <a:rPr lang="en-US" dirty="0"/>
              <a:t>Images,</a:t>
            </a:r>
          </a:p>
          <a:p>
            <a:pPr lvl="1"/>
            <a:r>
              <a:rPr lang="en-US" dirty="0"/>
              <a:t>Graphs, </a:t>
            </a:r>
          </a:p>
          <a:p>
            <a:pPr lvl="1"/>
            <a:r>
              <a:rPr lang="en-US" dirty="0"/>
              <a:t>SmartArt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8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SC 2023 Bright">
      <a:dk1>
        <a:srgbClr val="033651"/>
      </a:dk1>
      <a:lt1>
        <a:sysClr val="window" lastClr="FFFFFF"/>
      </a:lt1>
      <a:dk2>
        <a:srgbClr val="163F66"/>
      </a:dk2>
      <a:lt2>
        <a:srgbClr val="D9E1E2"/>
      </a:lt2>
      <a:accent1>
        <a:srgbClr val="005EB8"/>
      </a:accent1>
      <a:accent2>
        <a:srgbClr val="F65275"/>
      </a:accent2>
      <a:accent3>
        <a:srgbClr val="94A1A8"/>
      </a:accent3>
      <a:accent4>
        <a:srgbClr val="FFB81C"/>
      </a:accent4>
      <a:accent5>
        <a:srgbClr val="00A3E0"/>
      </a:accent5>
      <a:accent6>
        <a:srgbClr val="2CD5C4"/>
      </a:accent6>
      <a:hlink>
        <a:srgbClr val="0563C1"/>
      </a:hlink>
      <a:folHlink>
        <a:srgbClr val="963CBD"/>
      </a:folHlink>
    </a:clrScheme>
    <a:fontScheme name="Custom 4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101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Open Sans</vt:lpstr>
      <vt:lpstr>Open Sans Extrabold</vt:lpstr>
      <vt:lpstr>Office Theme</vt:lpstr>
      <vt:lpstr>PPT Demo</vt:lpstr>
      <vt:lpstr>Single Subject Slide</vt:lpstr>
      <vt:lpstr>PowerPoint Presentation</vt:lpstr>
      <vt:lpstr>2 Subject w/ Subtitle</vt:lpstr>
      <vt:lpstr>2 Subject Side</vt:lpstr>
      <vt:lpstr>Subsection slide</vt:lpstr>
      <vt:lpstr>3 Section</vt:lpstr>
      <vt:lpstr>Content Slide</vt:lpstr>
      <vt:lpstr>2 Contents</vt:lpstr>
      <vt:lpstr>Single Content</vt:lpstr>
      <vt:lpstr>No Logo Slide</vt:lpstr>
      <vt:lpstr>No Logo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 Oswald</dc:creator>
  <cp:lastModifiedBy>Matt Lutton</cp:lastModifiedBy>
  <cp:revision>2</cp:revision>
  <dcterms:created xsi:type="dcterms:W3CDTF">2023-10-13T18:50:08Z</dcterms:created>
  <dcterms:modified xsi:type="dcterms:W3CDTF">2023-11-03T16:43:56Z</dcterms:modified>
</cp:coreProperties>
</file>