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F115F-4B13-4468-8E38-DE2016862BA3}" v="76" dt="2024-08-05T22:18:21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 Oswald" userId="2ae7b11dd8a29ce0" providerId="LiveId" clId="{EC6F115F-4B13-4468-8E38-DE2016862BA3}"/>
    <pc:docChg chg="undo custSel modSld modMainMaster">
      <pc:chgData name="Britt Oswald" userId="2ae7b11dd8a29ce0" providerId="LiveId" clId="{EC6F115F-4B13-4468-8E38-DE2016862BA3}" dt="2024-08-05T22:18:25.031" v="105" actId="167"/>
      <pc:docMkLst>
        <pc:docMk/>
      </pc:docMkLst>
      <pc:sldMasterChg chg="modSp addSldLayout modSldLayout">
        <pc:chgData name="Britt Oswald" userId="2ae7b11dd8a29ce0" providerId="LiveId" clId="{EC6F115F-4B13-4468-8E38-DE2016862BA3}" dt="2024-08-05T22:18:25.031" v="105" actId="167"/>
        <pc:sldMasterMkLst>
          <pc:docMk/>
          <pc:sldMasterMk cId="2397037857" sldId="2147483714"/>
        </pc:sldMasterMkLst>
        <pc:spChg chg="mod">
          <ac:chgData name="Britt Oswald" userId="2ae7b11dd8a29ce0" providerId="LiveId" clId="{EC6F115F-4B13-4468-8E38-DE2016862BA3}" dt="2024-07-30T22:28:59.094" v="3" actId="207"/>
          <ac:spMkLst>
            <pc:docMk/>
            <pc:sldMasterMk cId="2397037857" sldId="2147483714"/>
            <ac:spMk id="2" creationId="{00000000-0000-0000-0000-000000000000}"/>
          </ac:spMkLst>
        </pc:spChg>
        <pc:spChg chg="mod">
          <ac:chgData name="Britt Oswald" userId="2ae7b11dd8a29ce0" providerId="LiveId" clId="{EC6F115F-4B13-4468-8E38-DE2016862BA3}" dt="2024-07-30T22:29:38.189" v="5" actId="207"/>
          <ac:spMkLst>
            <pc:docMk/>
            <pc:sldMasterMk cId="2397037857" sldId="2147483714"/>
            <ac:spMk id="3" creationId="{00000000-0000-0000-0000-000000000000}"/>
          </ac:spMkLst>
        </pc:spChg>
        <pc:picChg chg="mod">
          <ac:chgData name="Britt Oswald" userId="2ae7b11dd8a29ce0" providerId="LiveId" clId="{EC6F115F-4B13-4468-8E38-DE2016862BA3}" dt="2024-07-30T22:18:15.103" v="0" actId="14826"/>
          <ac:picMkLst>
            <pc:docMk/>
            <pc:sldMasterMk cId="2397037857" sldId="2147483714"/>
            <ac:picMk id="5" creationId="{8F42E6B3-F5A3-0858-90A5-94A016002AC7}"/>
          </ac:picMkLst>
        </pc:picChg>
        <pc:sldLayoutChg chg="modSp">
          <pc:chgData name="Britt Oswald" userId="2ae7b11dd8a29ce0" providerId="LiveId" clId="{EC6F115F-4B13-4468-8E38-DE2016862BA3}" dt="2024-07-30T22:38:43.314" v="72" actId="14826"/>
          <pc:sldLayoutMkLst>
            <pc:docMk/>
            <pc:sldMasterMk cId="2397037857" sldId="2147483714"/>
            <pc:sldLayoutMk cId="0" sldId="2147483649"/>
          </pc:sldLayoutMkLst>
          <pc:spChg chg="mod">
            <ac:chgData name="Britt Oswald" userId="2ae7b11dd8a29ce0" providerId="LiveId" clId="{EC6F115F-4B13-4468-8E38-DE2016862BA3}" dt="2024-07-30T22:38:18.169" v="68" actId="207"/>
            <ac:spMkLst>
              <pc:docMk/>
              <pc:sldMasterMk cId="2397037857" sldId="2147483714"/>
              <pc:sldLayoutMk cId="0" sldId="2147483649"/>
              <ac:spMk id="2" creationId="{00000000-0000-0000-0000-000000000000}"/>
            </ac:spMkLst>
          </pc:spChg>
          <pc:picChg chg="mod">
            <ac:chgData name="Britt Oswald" userId="2ae7b11dd8a29ce0" providerId="LiveId" clId="{EC6F115F-4B13-4468-8E38-DE2016862BA3}" dt="2024-07-30T22:38:43.314" v="72" actId="14826"/>
            <ac:picMkLst>
              <pc:docMk/>
              <pc:sldMasterMk cId="2397037857" sldId="2147483714"/>
              <pc:sldLayoutMk cId="0" sldId="2147483649"/>
              <ac:picMk id="5" creationId="{4F183B86-F69B-485B-32D2-C542E9A57AA3}"/>
            </ac:picMkLst>
          </pc:picChg>
        </pc:sldLayoutChg>
        <pc:sldLayoutChg chg="modSp">
          <pc:chgData name="Britt Oswald" userId="2ae7b11dd8a29ce0" providerId="LiveId" clId="{EC6F115F-4B13-4468-8E38-DE2016862BA3}" dt="2024-07-30T22:39:39.037" v="79" actId="207"/>
          <pc:sldLayoutMkLst>
            <pc:docMk/>
            <pc:sldMasterMk cId="2397037857" sldId="2147483714"/>
            <pc:sldLayoutMk cId="0" sldId="2147483650"/>
          </pc:sldLayoutMkLst>
          <pc:spChg chg="mod">
            <ac:chgData name="Britt Oswald" userId="2ae7b11dd8a29ce0" providerId="LiveId" clId="{EC6F115F-4B13-4468-8E38-DE2016862BA3}" dt="2024-07-30T22:39:32.555" v="77" actId="207"/>
            <ac:spMkLst>
              <pc:docMk/>
              <pc:sldMasterMk cId="2397037857" sldId="2147483714"/>
              <pc:sldLayoutMk cId="0" sldId="2147483650"/>
              <ac:spMk id="3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9:39.037" v="79" actId="207"/>
            <ac:spMkLst>
              <pc:docMk/>
              <pc:sldMasterMk cId="2397037857" sldId="2147483714"/>
              <pc:sldLayoutMk cId="0" sldId="2147483650"/>
              <ac:spMk id="11" creationId="{AC4B88EB-6525-A7FF-7216-3A423870F45F}"/>
            </ac:spMkLst>
          </pc:spChg>
          <pc:spChg chg="mod">
            <ac:chgData name="Britt Oswald" userId="2ae7b11dd8a29ce0" providerId="LiveId" clId="{EC6F115F-4B13-4468-8E38-DE2016862BA3}" dt="2024-07-30T22:39:32.555" v="77" actId="207"/>
            <ac:spMkLst>
              <pc:docMk/>
              <pc:sldMasterMk cId="2397037857" sldId="2147483714"/>
              <pc:sldLayoutMk cId="0" sldId="2147483650"/>
              <ac:spMk id="12" creationId="{83B28114-67C0-9A44-15E7-C9BA9DFBC63B}"/>
            </ac:spMkLst>
          </pc:spChg>
        </pc:sldLayoutChg>
        <pc:sldLayoutChg chg="modSp">
          <pc:chgData name="Britt Oswald" userId="2ae7b11dd8a29ce0" providerId="LiveId" clId="{EC6F115F-4B13-4468-8E38-DE2016862BA3}" dt="2024-07-30T22:39:51.978" v="81" actId="207"/>
          <pc:sldLayoutMkLst>
            <pc:docMk/>
            <pc:sldMasterMk cId="2397037857" sldId="2147483714"/>
            <pc:sldLayoutMk cId="0" sldId="2147483652"/>
          </pc:sldLayoutMkLst>
          <pc:spChg chg="mod">
            <ac:chgData name="Britt Oswald" userId="2ae7b11dd8a29ce0" providerId="LiveId" clId="{EC6F115F-4B13-4468-8E38-DE2016862BA3}" dt="2024-07-30T22:39:47.843" v="80" actId="207"/>
            <ac:spMkLst>
              <pc:docMk/>
              <pc:sldMasterMk cId="2397037857" sldId="2147483714"/>
              <pc:sldLayoutMk cId="0" sldId="2147483652"/>
              <ac:spMk id="3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9:47.843" v="80" actId="207"/>
            <ac:spMkLst>
              <pc:docMk/>
              <pc:sldMasterMk cId="2397037857" sldId="2147483714"/>
              <pc:sldLayoutMk cId="0" sldId="2147483652"/>
              <ac:spMk id="4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9:51.978" v="81" actId="207"/>
            <ac:spMkLst>
              <pc:docMk/>
              <pc:sldMasterMk cId="2397037857" sldId="2147483714"/>
              <pc:sldLayoutMk cId="0" sldId="2147483652"/>
              <ac:spMk id="7" creationId="{F125D950-B2B3-8F46-1CF8-AA86265BE433}"/>
            </ac:spMkLst>
          </pc:spChg>
          <pc:spChg chg="mod">
            <ac:chgData name="Britt Oswald" userId="2ae7b11dd8a29ce0" providerId="LiveId" clId="{EC6F115F-4B13-4468-8E38-DE2016862BA3}" dt="2024-07-30T22:39:47.843" v="80" actId="207"/>
            <ac:spMkLst>
              <pc:docMk/>
              <pc:sldMasterMk cId="2397037857" sldId="2147483714"/>
              <pc:sldLayoutMk cId="0" sldId="2147483652"/>
              <ac:spMk id="8" creationId="{84D67902-75D3-8AC2-9FA0-FBE8281453FC}"/>
            </ac:spMkLst>
          </pc:spChg>
        </pc:sldLayoutChg>
        <pc:sldLayoutChg chg="modSp">
          <pc:chgData name="Britt Oswald" userId="2ae7b11dd8a29ce0" providerId="LiveId" clId="{EC6F115F-4B13-4468-8E38-DE2016862BA3}" dt="2024-07-30T22:40:00.164" v="83" actId="207"/>
          <pc:sldLayoutMkLst>
            <pc:docMk/>
            <pc:sldMasterMk cId="2397037857" sldId="2147483714"/>
            <pc:sldLayoutMk cId="0" sldId="2147483654"/>
          </pc:sldLayoutMkLst>
          <pc:spChg chg="mod">
            <ac:chgData name="Britt Oswald" userId="2ae7b11dd8a29ce0" providerId="LiveId" clId="{EC6F115F-4B13-4468-8E38-DE2016862BA3}" dt="2024-07-30T22:39:55.687" v="82" actId="207"/>
            <ac:spMkLst>
              <pc:docMk/>
              <pc:sldMasterMk cId="2397037857" sldId="2147483714"/>
              <pc:sldLayoutMk cId="0" sldId="2147483654"/>
              <ac:spMk id="5" creationId="{058D6A77-2018-C01A-A3B9-2712C004286C}"/>
            </ac:spMkLst>
          </pc:spChg>
          <pc:spChg chg="mod">
            <ac:chgData name="Britt Oswald" userId="2ae7b11dd8a29ce0" providerId="LiveId" clId="{EC6F115F-4B13-4468-8E38-DE2016862BA3}" dt="2024-07-30T22:40:00.164" v="83" actId="207"/>
            <ac:spMkLst>
              <pc:docMk/>
              <pc:sldMasterMk cId="2397037857" sldId="2147483714"/>
              <pc:sldLayoutMk cId="0" sldId="2147483654"/>
              <ac:spMk id="6" creationId="{613022C2-CBB5-4361-C008-47475007A140}"/>
            </ac:spMkLst>
          </pc:spChg>
        </pc:sldLayoutChg>
        <pc:sldLayoutChg chg="modSp">
          <pc:chgData name="Britt Oswald" userId="2ae7b11dd8a29ce0" providerId="LiveId" clId="{EC6F115F-4B13-4468-8E38-DE2016862BA3}" dt="2024-07-30T22:40:50.688" v="87" actId="14826"/>
          <pc:sldLayoutMkLst>
            <pc:docMk/>
            <pc:sldMasterMk cId="2397037857" sldId="2147483714"/>
            <pc:sldLayoutMk cId="0" sldId="2147483660"/>
          </pc:sldLayoutMkLst>
          <pc:picChg chg="mod">
            <ac:chgData name="Britt Oswald" userId="2ae7b11dd8a29ce0" providerId="LiveId" clId="{EC6F115F-4B13-4468-8E38-DE2016862BA3}" dt="2024-07-30T22:40:50.688" v="87" actId="14826"/>
            <ac:picMkLst>
              <pc:docMk/>
              <pc:sldMasterMk cId="2397037857" sldId="2147483714"/>
              <pc:sldLayoutMk cId="0" sldId="2147483660"/>
              <ac:picMk id="2" creationId="{57DEC309-A07A-FE43-2747-CE673A3E1EF9}"/>
            </ac:picMkLst>
          </pc:picChg>
        </pc:sldLayoutChg>
        <pc:sldLayoutChg chg="modSp">
          <pc:chgData name="Britt Oswald" userId="2ae7b11dd8a29ce0" providerId="LiveId" clId="{EC6F115F-4B13-4468-8E38-DE2016862BA3}" dt="2024-07-30T22:41:24.219" v="90" actId="207"/>
          <pc:sldLayoutMkLst>
            <pc:docMk/>
            <pc:sldMasterMk cId="2397037857" sldId="2147483714"/>
            <pc:sldLayoutMk cId="0" sldId="2147483666"/>
          </pc:sldLayoutMkLst>
          <pc:spChg chg="mod">
            <ac:chgData name="Britt Oswald" userId="2ae7b11dd8a29ce0" providerId="LiveId" clId="{EC6F115F-4B13-4468-8E38-DE2016862BA3}" dt="2024-07-30T22:41:17.754" v="89" actId="207"/>
            <ac:spMkLst>
              <pc:docMk/>
              <pc:sldMasterMk cId="2397037857" sldId="2147483714"/>
              <pc:sldLayoutMk cId="0" sldId="2147483666"/>
              <ac:spMk id="4" creationId="{35AF4DA2-987E-095A-C0C6-9EB28D0D5DA7}"/>
            </ac:spMkLst>
          </pc:spChg>
          <pc:spChg chg="mod">
            <ac:chgData name="Britt Oswald" userId="2ae7b11dd8a29ce0" providerId="LiveId" clId="{EC6F115F-4B13-4468-8E38-DE2016862BA3}" dt="2024-07-30T22:41:24.219" v="90" actId="207"/>
            <ac:spMkLst>
              <pc:docMk/>
              <pc:sldMasterMk cId="2397037857" sldId="2147483714"/>
              <pc:sldLayoutMk cId="0" sldId="2147483666"/>
              <ac:spMk id="5" creationId="{3209EFAD-9A50-A896-D27A-E5C433134875}"/>
            </ac:spMkLst>
          </pc:spChg>
          <pc:spChg chg="mod">
            <ac:chgData name="Britt Oswald" userId="2ae7b11dd8a29ce0" providerId="LiveId" clId="{EC6F115F-4B13-4468-8E38-DE2016862BA3}" dt="2024-07-30T22:41:17.754" v="89" actId="207"/>
            <ac:spMkLst>
              <pc:docMk/>
              <pc:sldMasterMk cId="2397037857" sldId="2147483714"/>
              <pc:sldLayoutMk cId="0" sldId="2147483666"/>
              <ac:spMk id="6" creationId="{8C0AA2EA-1628-5C5A-479A-AA1287EA3A42}"/>
            </ac:spMkLst>
          </pc:spChg>
          <pc:spChg chg="mod">
            <ac:chgData name="Britt Oswald" userId="2ae7b11dd8a29ce0" providerId="LiveId" clId="{EC6F115F-4B13-4468-8E38-DE2016862BA3}" dt="2024-07-30T22:41:17.754" v="89" actId="207"/>
            <ac:spMkLst>
              <pc:docMk/>
              <pc:sldMasterMk cId="2397037857" sldId="2147483714"/>
              <pc:sldLayoutMk cId="0" sldId="2147483666"/>
              <ac:spMk id="7" creationId="{6D80FCA2-4295-ED0D-86D0-A382721DDFF4}"/>
            </ac:spMkLst>
          </pc:spChg>
          <pc:picChg chg="mod">
            <ac:chgData name="Britt Oswald" userId="2ae7b11dd8a29ce0" providerId="LiveId" clId="{EC6F115F-4B13-4468-8E38-DE2016862BA3}" dt="2024-07-30T22:41:02.684" v="88" actId="14826"/>
            <ac:picMkLst>
              <pc:docMk/>
              <pc:sldMasterMk cId="2397037857" sldId="2147483714"/>
              <pc:sldLayoutMk cId="0" sldId="2147483666"/>
              <ac:picMk id="2" creationId="{2995C600-C3FA-5DDA-2A23-A73E731D7D6D}"/>
            </ac:picMkLst>
          </pc:picChg>
        </pc:sldLayoutChg>
        <pc:sldLayoutChg chg="modSp">
          <pc:chgData name="Britt Oswald" userId="2ae7b11dd8a29ce0" providerId="LiveId" clId="{EC6F115F-4B13-4468-8E38-DE2016862BA3}" dt="2024-07-30T22:40:39.938" v="86" actId="14826"/>
          <pc:sldLayoutMkLst>
            <pc:docMk/>
            <pc:sldMasterMk cId="2397037857" sldId="2147483714"/>
            <pc:sldLayoutMk cId="0" sldId="2147483667"/>
          </pc:sldLayoutMkLst>
          <pc:spChg chg="mod">
            <ac:chgData name="Britt Oswald" userId="2ae7b11dd8a29ce0" providerId="LiveId" clId="{EC6F115F-4B13-4468-8E38-DE2016862BA3}" dt="2024-07-30T22:40:24.252" v="85" actId="207"/>
            <ac:spMkLst>
              <pc:docMk/>
              <pc:sldMasterMk cId="2397037857" sldId="2147483714"/>
              <pc:sldLayoutMk cId="0" sldId="2147483667"/>
              <ac:spMk id="3" creationId="{393BD34E-7268-42F9-A000-340BF9BB2E39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4" creationId="{F17E2576-949A-A2AA-0331-71CC86CD46F2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7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9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11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16" creationId="{FEA23D85-7EDA-FC67-ABFD-3849AD1F46D6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17" creationId="{03D6C904-F67E-56CF-72DC-DB049B2D86C5}"/>
            </ac:spMkLst>
          </pc:spChg>
          <pc:spChg chg="mod">
            <ac:chgData name="Britt Oswald" userId="2ae7b11dd8a29ce0" providerId="LiveId" clId="{EC6F115F-4B13-4468-8E38-DE2016862BA3}" dt="2024-07-30T22:40:16.970" v="84" actId="207"/>
            <ac:spMkLst>
              <pc:docMk/>
              <pc:sldMasterMk cId="2397037857" sldId="2147483714"/>
              <pc:sldLayoutMk cId="0" sldId="2147483667"/>
              <ac:spMk id="18" creationId="{813A9C7A-5499-9BB9-5AF8-A66828BB529A}"/>
            </ac:spMkLst>
          </pc:spChg>
          <pc:picChg chg="mod">
            <ac:chgData name="Britt Oswald" userId="2ae7b11dd8a29ce0" providerId="LiveId" clId="{EC6F115F-4B13-4468-8E38-DE2016862BA3}" dt="2024-07-30T22:40:39.938" v="86" actId="14826"/>
            <ac:picMkLst>
              <pc:docMk/>
              <pc:sldMasterMk cId="2397037857" sldId="2147483714"/>
              <pc:sldLayoutMk cId="0" sldId="2147483667"/>
              <ac:picMk id="6" creationId="{9FE0921F-14C3-E40D-88F8-6C2861DB02AA}"/>
            </ac:picMkLst>
          </pc:picChg>
        </pc:sldLayoutChg>
        <pc:sldLayoutChg chg="modSp mod">
          <pc:chgData name="Britt Oswald" userId="2ae7b11dd8a29ce0" providerId="LiveId" clId="{EC6F115F-4B13-4468-8E38-DE2016862BA3}" dt="2024-07-30T22:39:19.185" v="76" actId="1076"/>
          <pc:sldLayoutMkLst>
            <pc:docMk/>
            <pc:sldMasterMk cId="2397037857" sldId="2147483714"/>
            <pc:sldLayoutMk cId="90215830" sldId="2147483710"/>
          </pc:sldLayoutMkLst>
          <pc:spChg chg="mod">
            <ac:chgData name="Britt Oswald" userId="2ae7b11dd8a29ce0" providerId="LiveId" clId="{EC6F115F-4B13-4468-8E38-DE2016862BA3}" dt="2024-07-30T22:39:19.185" v="76" actId="1076"/>
            <ac:spMkLst>
              <pc:docMk/>
              <pc:sldMasterMk cId="2397037857" sldId="2147483714"/>
              <pc:sldLayoutMk cId="90215830" sldId="2147483710"/>
              <ac:spMk id="2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9:19.185" v="76" actId="1076"/>
            <ac:spMkLst>
              <pc:docMk/>
              <pc:sldMasterMk cId="2397037857" sldId="2147483714"/>
              <pc:sldLayoutMk cId="90215830" sldId="2147483710"/>
              <ac:spMk id="3" creationId="{DAACE27B-4354-00DB-7D50-163C0D3E6942}"/>
            </ac:spMkLst>
          </pc:spChg>
          <pc:picChg chg="mod">
            <ac:chgData name="Britt Oswald" userId="2ae7b11dd8a29ce0" providerId="LiveId" clId="{EC6F115F-4B13-4468-8E38-DE2016862BA3}" dt="2024-07-30T22:39:05.749" v="75" actId="14826"/>
            <ac:picMkLst>
              <pc:docMk/>
              <pc:sldMasterMk cId="2397037857" sldId="2147483714"/>
              <pc:sldLayoutMk cId="90215830" sldId="2147483710"/>
              <ac:picMk id="6" creationId="{77257873-35BE-F08C-CA9E-89D50AA35359}"/>
            </ac:picMkLst>
          </pc:picChg>
        </pc:sldLayoutChg>
        <pc:sldLayoutChg chg="modSp">
          <pc:chgData name="Britt Oswald" userId="2ae7b11dd8a29ce0" providerId="LiveId" clId="{EC6F115F-4B13-4468-8E38-DE2016862BA3}" dt="2024-07-30T22:42:56.128" v="100" actId="14826"/>
          <pc:sldLayoutMkLst>
            <pc:docMk/>
            <pc:sldMasterMk cId="2397037857" sldId="2147483714"/>
            <pc:sldLayoutMk cId="1610571846" sldId="2147483711"/>
          </pc:sldLayoutMkLst>
          <pc:spChg chg="mod">
            <ac:chgData name="Britt Oswald" userId="2ae7b11dd8a29ce0" providerId="LiveId" clId="{EC6F115F-4B13-4468-8E38-DE2016862BA3}" dt="2024-07-30T22:42:38.865" v="99" actId="207"/>
            <ac:spMkLst>
              <pc:docMk/>
              <pc:sldMasterMk cId="2397037857" sldId="2147483714"/>
              <pc:sldLayoutMk cId="1610571846" sldId="2147483711"/>
              <ac:spMk id="2" creationId="{9C8849E9-BC12-2263-E1A7-87B6BA676ADA}"/>
            </ac:spMkLst>
          </pc:spChg>
          <pc:spChg chg="mod">
            <ac:chgData name="Britt Oswald" userId="2ae7b11dd8a29ce0" providerId="LiveId" clId="{EC6F115F-4B13-4468-8E38-DE2016862BA3}" dt="2024-07-30T22:42:32.037" v="98" actId="207"/>
            <ac:spMkLst>
              <pc:docMk/>
              <pc:sldMasterMk cId="2397037857" sldId="2147483714"/>
              <pc:sldLayoutMk cId="1610571846" sldId="2147483711"/>
              <ac:spMk id="3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2:32.037" v="98" actId="207"/>
            <ac:spMkLst>
              <pc:docMk/>
              <pc:sldMasterMk cId="2397037857" sldId="2147483714"/>
              <pc:sldLayoutMk cId="1610571846" sldId="2147483711"/>
              <ac:spMk id="4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2:32.037" v="98" actId="207"/>
            <ac:spMkLst>
              <pc:docMk/>
              <pc:sldMasterMk cId="2397037857" sldId="2147483714"/>
              <pc:sldLayoutMk cId="1610571846" sldId="2147483711"/>
              <ac:spMk id="7" creationId="{745B867C-9A00-7A7D-76CC-3E3FF35972F0}"/>
            </ac:spMkLst>
          </pc:spChg>
          <pc:picChg chg="mod">
            <ac:chgData name="Britt Oswald" userId="2ae7b11dd8a29ce0" providerId="LiveId" clId="{EC6F115F-4B13-4468-8E38-DE2016862BA3}" dt="2024-07-30T22:42:56.128" v="100" actId="14826"/>
            <ac:picMkLst>
              <pc:docMk/>
              <pc:sldMasterMk cId="2397037857" sldId="2147483714"/>
              <pc:sldLayoutMk cId="1610571846" sldId="2147483711"/>
              <ac:picMk id="5" creationId="{1AECC729-A16D-4156-A297-87861ED2DB1C}"/>
            </ac:picMkLst>
          </pc:picChg>
        </pc:sldLayoutChg>
        <pc:sldLayoutChg chg="modSp">
          <pc:chgData name="Britt Oswald" userId="2ae7b11dd8a29ce0" providerId="LiveId" clId="{EC6F115F-4B13-4468-8E38-DE2016862BA3}" dt="2024-07-30T22:42:25.378" v="97" actId="207"/>
          <pc:sldLayoutMkLst>
            <pc:docMk/>
            <pc:sldMasterMk cId="2397037857" sldId="2147483714"/>
            <pc:sldLayoutMk cId="1425533833" sldId="2147483712"/>
          </pc:sldLayoutMkLst>
          <pc:spChg chg="mod">
            <ac:chgData name="Britt Oswald" userId="2ae7b11dd8a29ce0" providerId="LiveId" clId="{EC6F115F-4B13-4468-8E38-DE2016862BA3}" dt="2024-07-30T22:42:21.393" v="96" actId="207"/>
            <ac:spMkLst>
              <pc:docMk/>
              <pc:sldMasterMk cId="2397037857" sldId="2147483714"/>
              <pc:sldLayoutMk cId="1425533833" sldId="2147483712"/>
              <ac:spMk id="3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2:25.378" v="97" actId="207"/>
            <ac:spMkLst>
              <pc:docMk/>
              <pc:sldMasterMk cId="2397037857" sldId="2147483714"/>
              <pc:sldLayoutMk cId="1425533833" sldId="2147483712"/>
              <ac:spMk id="4" creationId="{7ACB4D67-4F07-97EF-9BA0-49F884BEA2F0}"/>
            </ac:spMkLst>
          </pc:spChg>
          <pc:spChg chg="mod">
            <ac:chgData name="Britt Oswald" userId="2ae7b11dd8a29ce0" providerId="LiveId" clId="{EC6F115F-4B13-4468-8E38-DE2016862BA3}" dt="2024-07-30T22:42:21.393" v="96" actId="207"/>
            <ac:spMkLst>
              <pc:docMk/>
              <pc:sldMasterMk cId="2397037857" sldId="2147483714"/>
              <pc:sldLayoutMk cId="1425533833" sldId="2147483712"/>
              <ac:spMk id="5" creationId="{EDF5A5AA-C1BE-3B4A-A5D4-9035E486574D}"/>
            </ac:spMkLst>
          </pc:spChg>
          <pc:picChg chg="mod">
            <ac:chgData name="Britt Oswald" userId="2ae7b11dd8a29ce0" providerId="LiveId" clId="{EC6F115F-4B13-4468-8E38-DE2016862BA3}" dt="2024-07-30T22:42:14.362" v="95" actId="14826"/>
            <ac:picMkLst>
              <pc:docMk/>
              <pc:sldMasterMk cId="2397037857" sldId="2147483714"/>
              <pc:sldLayoutMk cId="1425533833" sldId="2147483712"/>
              <ac:picMk id="2" creationId="{36C51366-35EE-2039-778D-D170B88E73BA}"/>
            </ac:picMkLst>
          </pc:picChg>
        </pc:sldLayoutChg>
        <pc:sldLayoutChg chg="modSp">
          <pc:chgData name="Britt Oswald" userId="2ae7b11dd8a29ce0" providerId="LiveId" clId="{EC6F115F-4B13-4468-8E38-DE2016862BA3}" dt="2024-07-30T22:42:00.806" v="94" actId="207"/>
          <pc:sldLayoutMkLst>
            <pc:docMk/>
            <pc:sldMasterMk cId="2397037857" sldId="2147483714"/>
            <pc:sldLayoutMk cId="3195497686" sldId="2147483713"/>
          </pc:sldLayoutMkLst>
          <pc:spChg chg="mod">
            <ac:chgData name="Britt Oswald" userId="2ae7b11dd8a29ce0" providerId="LiveId" clId="{EC6F115F-4B13-4468-8E38-DE2016862BA3}" dt="2024-07-30T22:41:53.977" v="93" actId="207"/>
            <ac:spMkLst>
              <pc:docMk/>
              <pc:sldMasterMk cId="2397037857" sldId="2147483714"/>
              <pc:sldLayoutMk cId="3195497686" sldId="2147483713"/>
              <ac:spMk id="7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42:00.806" v="94" actId="207"/>
            <ac:spMkLst>
              <pc:docMk/>
              <pc:sldMasterMk cId="2397037857" sldId="2147483714"/>
              <pc:sldLayoutMk cId="3195497686" sldId="2147483713"/>
              <ac:spMk id="8" creationId="{00000000-0000-0000-0000-000000000000}"/>
            </ac:spMkLst>
          </pc:spChg>
          <pc:picChg chg="mod">
            <ac:chgData name="Britt Oswald" userId="2ae7b11dd8a29ce0" providerId="LiveId" clId="{EC6F115F-4B13-4468-8E38-DE2016862BA3}" dt="2024-07-30T22:41:43.783" v="92" actId="14826"/>
            <ac:picMkLst>
              <pc:docMk/>
              <pc:sldMasterMk cId="2397037857" sldId="2147483714"/>
              <pc:sldLayoutMk cId="3195497686" sldId="2147483713"/>
              <ac:picMk id="2" creationId="{7B13ED94-C62C-D446-362D-A81BA001D6AF}"/>
            </ac:picMkLst>
          </pc:picChg>
        </pc:sldLayoutChg>
        <pc:sldLayoutChg chg="modSp">
          <pc:chgData name="Britt Oswald" userId="2ae7b11dd8a29ce0" providerId="LiveId" clId="{EC6F115F-4B13-4468-8E38-DE2016862BA3}" dt="2024-07-30T22:30:31.473" v="10" actId="14826"/>
          <pc:sldLayoutMkLst>
            <pc:docMk/>
            <pc:sldMasterMk cId="2397037857" sldId="2147483714"/>
            <pc:sldLayoutMk cId="1336643631" sldId="2147483715"/>
          </pc:sldLayoutMkLst>
          <pc:spChg chg="mod">
            <ac:chgData name="Britt Oswald" userId="2ae7b11dd8a29ce0" providerId="LiveId" clId="{EC6F115F-4B13-4468-8E38-DE2016862BA3}" dt="2024-07-30T22:29:45.185" v="6" actId="207"/>
            <ac:spMkLst>
              <pc:docMk/>
              <pc:sldMasterMk cId="2397037857" sldId="2147483714"/>
              <pc:sldLayoutMk cId="1336643631" sldId="2147483715"/>
              <ac:spMk id="2" creationId="{00000000-0000-0000-0000-000000000000}"/>
            </ac:spMkLst>
          </pc:spChg>
          <pc:picChg chg="mod">
            <ac:chgData name="Britt Oswald" userId="2ae7b11dd8a29ce0" providerId="LiveId" clId="{EC6F115F-4B13-4468-8E38-DE2016862BA3}" dt="2024-07-30T22:30:31.473" v="10" actId="14826"/>
            <ac:picMkLst>
              <pc:docMk/>
              <pc:sldMasterMk cId="2397037857" sldId="2147483714"/>
              <pc:sldLayoutMk cId="1336643631" sldId="2147483715"/>
              <ac:picMk id="3" creationId="{31F707F5-5FA5-4FF2-02D3-0DD7CE3BEA8B}"/>
            </ac:picMkLst>
          </pc:picChg>
        </pc:sldLayoutChg>
        <pc:sldLayoutChg chg="modSp">
          <pc:chgData name="Britt Oswald" userId="2ae7b11dd8a29ce0" providerId="LiveId" clId="{EC6F115F-4B13-4468-8E38-DE2016862BA3}" dt="2024-07-30T22:30:45.258" v="11" actId="14826"/>
          <pc:sldLayoutMkLst>
            <pc:docMk/>
            <pc:sldMasterMk cId="2397037857" sldId="2147483714"/>
            <pc:sldLayoutMk cId="402885757" sldId="2147483716"/>
          </pc:sldLayoutMkLst>
          <pc:spChg chg="mod">
            <ac:chgData name="Britt Oswald" userId="2ae7b11dd8a29ce0" providerId="LiveId" clId="{EC6F115F-4B13-4468-8E38-DE2016862BA3}" dt="2024-07-30T22:29:53.293" v="7" actId="207"/>
            <ac:spMkLst>
              <pc:docMk/>
              <pc:sldMasterMk cId="2397037857" sldId="2147483714"/>
              <pc:sldLayoutMk cId="402885757" sldId="2147483716"/>
              <ac:spMk id="2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29:58.508" v="8" actId="207"/>
            <ac:spMkLst>
              <pc:docMk/>
              <pc:sldMasterMk cId="2397037857" sldId="2147483714"/>
              <pc:sldLayoutMk cId="402885757" sldId="2147483716"/>
              <ac:spMk id="3" creationId="{DAACE27B-4354-00DB-7D50-163C0D3E6942}"/>
            </ac:spMkLst>
          </pc:spChg>
          <pc:picChg chg="mod">
            <ac:chgData name="Britt Oswald" userId="2ae7b11dd8a29ce0" providerId="LiveId" clId="{EC6F115F-4B13-4468-8E38-DE2016862BA3}" dt="2024-07-30T22:30:45.258" v="11" actId="14826"/>
            <ac:picMkLst>
              <pc:docMk/>
              <pc:sldMasterMk cId="2397037857" sldId="2147483714"/>
              <pc:sldLayoutMk cId="402885757" sldId="2147483716"/>
              <ac:picMk id="4" creationId="{4B669540-7A47-A7D6-6DD1-B7545A9AECDA}"/>
            </ac:picMkLst>
          </pc:picChg>
        </pc:sldLayoutChg>
        <pc:sldLayoutChg chg="modSp mod">
          <pc:chgData name="Britt Oswald" userId="2ae7b11dd8a29ce0" providerId="LiveId" clId="{EC6F115F-4B13-4468-8E38-DE2016862BA3}" dt="2024-07-30T22:34:35.293" v="39" actId="207"/>
          <pc:sldLayoutMkLst>
            <pc:docMk/>
            <pc:sldMasterMk cId="2397037857" sldId="2147483714"/>
            <pc:sldLayoutMk cId="3094192161" sldId="2147483717"/>
          </pc:sldLayoutMkLst>
          <pc:spChg chg="mod">
            <ac:chgData name="Britt Oswald" userId="2ae7b11dd8a29ce0" providerId="LiveId" clId="{EC6F115F-4B13-4468-8E38-DE2016862BA3}" dt="2024-07-30T22:31:38.322" v="16" actId="208"/>
            <ac:spMkLst>
              <pc:docMk/>
              <pc:sldMasterMk cId="2397037857" sldId="2147483714"/>
              <pc:sldLayoutMk cId="3094192161" sldId="2147483717"/>
              <ac:spMk id="5" creationId="{4A8F15AA-CEFF-4021-3E35-2486910E5DA2}"/>
            </ac:spMkLst>
          </pc:spChg>
          <pc:spChg chg="mod">
            <ac:chgData name="Britt Oswald" userId="2ae7b11dd8a29ce0" providerId="LiveId" clId="{EC6F115F-4B13-4468-8E38-DE2016862BA3}" dt="2024-07-30T22:34:31.430" v="38" actId="207"/>
            <ac:spMkLst>
              <pc:docMk/>
              <pc:sldMasterMk cId="2397037857" sldId="2147483714"/>
              <pc:sldLayoutMk cId="3094192161" sldId="2147483717"/>
              <ac:spMk id="6" creationId="{C06E3804-E552-0625-4E68-7267501A5E55}"/>
            </ac:spMkLst>
          </pc:spChg>
          <pc:spChg chg="mod">
            <ac:chgData name="Britt Oswald" userId="2ae7b11dd8a29ce0" providerId="LiveId" clId="{EC6F115F-4B13-4468-8E38-DE2016862BA3}" dt="2024-07-30T22:31:19.990" v="14" actId="207"/>
            <ac:spMkLst>
              <pc:docMk/>
              <pc:sldMasterMk cId="2397037857" sldId="2147483714"/>
              <pc:sldLayoutMk cId="3094192161" sldId="2147483717"/>
              <ac:spMk id="7" creationId="{767489FF-BBF7-A428-75C2-7301D846F14E}"/>
            </ac:spMkLst>
          </pc:spChg>
          <pc:spChg chg="mod">
            <ac:chgData name="Britt Oswald" userId="2ae7b11dd8a29ce0" providerId="LiveId" clId="{EC6F115F-4B13-4468-8E38-DE2016862BA3}" dt="2024-07-30T22:31:50.641" v="17" actId="207"/>
            <ac:spMkLst>
              <pc:docMk/>
              <pc:sldMasterMk cId="2397037857" sldId="2147483714"/>
              <pc:sldLayoutMk cId="3094192161" sldId="2147483717"/>
              <ac:spMk id="8" creationId="{A8A7B08F-74BF-B8B2-2156-BB687968C74D}"/>
            </ac:spMkLst>
          </pc:spChg>
          <pc:spChg chg="mod">
            <ac:chgData name="Britt Oswald" userId="2ae7b11dd8a29ce0" providerId="LiveId" clId="{EC6F115F-4B13-4468-8E38-DE2016862BA3}" dt="2024-07-30T22:34:35.293" v="39" actId="207"/>
            <ac:spMkLst>
              <pc:docMk/>
              <pc:sldMasterMk cId="2397037857" sldId="2147483714"/>
              <pc:sldLayoutMk cId="3094192161" sldId="2147483717"/>
              <ac:spMk id="18" creationId="{D1BC9EC8-66A0-AFC9-F49A-024EBC37C93D}"/>
            </ac:spMkLst>
          </pc:spChg>
          <pc:spChg chg="mod">
            <ac:chgData name="Britt Oswald" userId="2ae7b11dd8a29ce0" providerId="LiveId" clId="{EC6F115F-4B13-4468-8E38-DE2016862BA3}" dt="2024-07-30T22:31:19.990" v="14" actId="207"/>
            <ac:spMkLst>
              <pc:docMk/>
              <pc:sldMasterMk cId="2397037857" sldId="2147483714"/>
              <pc:sldLayoutMk cId="3094192161" sldId="2147483717"/>
              <ac:spMk id="19" creationId="{A4652D0E-D18C-3C03-2B49-2FFA602E68BD}"/>
            </ac:spMkLst>
          </pc:spChg>
          <pc:spChg chg="mod">
            <ac:chgData name="Britt Oswald" userId="2ae7b11dd8a29ce0" providerId="LiveId" clId="{EC6F115F-4B13-4468-8E38-DE2016862BA3}" dt="2024-07-30T22:31:38.322" v="16" actId="208"/>
            <ac:spMkLst>
              <pc:docMk/>
              <pc:sldMasterMk cId="2397037857" sldId="2147483714"/>
              <pc:sldLayoutMk cId="3094192161" sldId="2147483717"/>
              <ac:spMk id="20" creationId="{800EFB65-6AF6-8120-A9EB-798900EE5485}"/>
            </ac:spMkLst>
          </pc:spChg>
          <pc:picChg chg="mod">
            <ac:chgData name="Britt Oswald" userId="2ae7b11dd8a29ce0" providerId="LiveId" clId="{EC6F115F-4B13-4468-8E38-DE2016862BA3}" dt="2024-07-30T22:31:03.726" v="13" actId="14826"/>
            <ac:picMkLst>
              <pc:docMk/>
              <pc:sldMasterMk cId="2397037857" sldId="2147483714"/>
              <pc:sldLayoutMk cId="3094192161" sldId="2147483717"/>
              <ac:picMk id="10" creationId="{06C10804-1377-5E6D-5960-73B6E5095CCD}"/>
            </ac:picMkLst>
          </pc:picChg>
        </pc:sldLayoutChg>
        <pc:sldLayoutChg chg="modSp">
          <pc:chgData name="Britt Oswald" userId="2ae7b11dd8a29ce0" providerId="LiveId" clId="{EC6F115F-4B13-4468-8E38-DE2016862BA3}" dt="2024-07-30T22:32:37.578" v="23" actId="207"/>
          <pc:sldLayoutMkLst>
            <pc:docMk/>
            <pc:sldMasterMk cId="2397037857" sldId="2147483714"/>
            <pc:sldLayoutMk cId="3705527800" sldId="2147483718"/>
          </pc:sldLayoutMkLst>
          <pc:spChg chg="mod">
            <ac:chgData name="Britt Oswald" userId="2ae7b11dd8a29ce0" providerId="LiveId" clId="{EC6F115F-4B13-4468-8E38-DE2016862BA3}" dt="2024-07-30T22:32:37.578" v="23" actId="207"/>
            <ac:spMkLst>
              <pc:docMk/>
              <pc:sldMasterMk cId="2397037857" sldId="2147483714"/>
              <pc:sldLayoutMk cId="3705527800" sldId="2147483718"/>
              <ac:spMk id="7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2:30.932" v="22" actId="207"/>
            <ac:spMkLst>
              <pc:docMk/>
              <pc:sldMasterMk cId="2397037857" sldId="2147483714"/>
              <pc:sldLayoutMk cId="3705527800" sldId="2147483718"/>
              <ac:spMk id="8" creationId="{00000000-0000-0000-0000-000000000000}"/>
            </ac:spMkLst>
          </pc:spChg>
        </pc:sldLayoutChg>
        <pc:sldLayoutChg chg="modSp">
          <pc:chgData name="Britt Oswald" userId="2ae7b11dd8a29ce0" providerId="LiveId" clId="{EC6F115F-4B13-4468-8E38-DE2016862BA3}" dt="2024-07-30T22:32:51.776" v="26" actId="207"/>
          <pc:sldLayoutMkLst>
            <pc:docMk/>
            <pc:sldMasterMk cId="2397037857" sldId="2147483714"/>
            <pc:sldLayoutMk cId="237238215" sldId="2147483719"/>
          </pc:sldLayoutMkLst>
          <pc:spChg chg="mod">
            <ac:chgData name="Britt Oswald" userId="2ae7b11dd8a29ce0" providerId="LiveId" clId="{EC6F115F-4B13-4468-8E38-DE2016862BA3}" dt="2024-07-30T22:32:51.776" v="26" actId="207"/>
            <ac:spMkLst>
              <pc:docMk/>
              <pc:sldMasterMk cId="2397037857" sldId="2147483714"/>
              <pc:sldLayoutMk cId="237238215" sldId="2147483719"/>
              <ac:spMk id="3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2:43.624" v="24" actId="207"/>
            <ac:spMkLst>
              <pc:docMk/>
              <pc:sldMasterMk cId="2397037857" sldId="2147483714"/>
              <pc:sldLayoutMk cId="237238215" sldId="2147483719"/>
              <ac:spMk id="11" creationId="{AC4B88EB-6525-A7FF-7216-3A423870F45F}"/>
            </ac:spMkLst>
          </pc:spChg>
          <pc:spChg chg="mod">
            <ac:chgData name="Britt Oswald" userId="2ae7b11dd8a29ce0" providerId="LiveId" clId="{EC6F115F-4B13-4468-8E38-DE2016862BA3}" dt="2024-07-30T22:32:48.740" v="25" actId="207"/>
            <ac:spMkLst>
              <pc:docMk/>
              <pc:sldMasterMk cId="2397037857" sldId="2147483714"/>
              <pc:sldLayoutMk cId="237238215" sldId="2147483719"/>
              <ac:spMk id="12" creationId="{83B28114-67C0-9A44-15E7-C9BA9DFBC63B}"/>
            </ac:spMkLst>
          </pc:spChg>
        </pc:sldLayoutChg>
        <pc:sldLayoutChg chg="modSp">
          <pc:chgData name="Britt Oswald" userId="2ae7b11dd8a29ce0" providerId="LiveId" clId="{EC6F115F-4B13-4468-8E38-DE2016862BA3}" dt="2024-07-30T22:33:00.374" v="27" actId="207"/>
          <pc:sldLayoutMkLst>
            <pc:docMk/>
            <pc:sldMasterMk cId="2397037857" sldId="2147483714"/>
            <pc:sldLayoutMk cId="301833379" sldId="2147483720"/>
          </pc:sldLayoutMkLst>
          <pc:spChg chg="mod">
            <ac:chgData name="Britt Oswald" userId="2ae7b11dd8a29ce0" providerId="LiveId" clId="{EC6F115F-4B13-4468-8E38-DE2016862BA3}" dt="2024-07-30T22:33:00.374" v="27" actId="207"/>
            <ac:spMkLst>
              <pc:docMk/>
              <pc:sldMasterMk cId="2397037857" sldId="2147483714"/>
              <pc:sldLayoutMk cId="301833379" sldId="2147483720"/>
              <ac:spMk id="3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00.374" v="27" actId="207"/>
            <ac:spMkLst>
              <pc:docMk/>
              <pc:sldMasterMk cId="2397037857" sldId="2147483714"/>
              <pc:sldLayoutMk cId="301833379" sldId="2147483720"/>
              <ac:spMk id="4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00.374" v="27" actId="207"/>
            <ac:spMkLst>
              <pc:docMk/>
              <pc:sldMasterMk cId="2397037857" sldId="2147483714"/>
              <pc:sldLayoutMk cId="301833379" sldId="2147483720"/>
              <ac:spMk id="8" creationId="{84D67902-75D3-8AC2-9FA0-FBE8281453FC}"/>
            </ac:spMkLst>
          </pc:spChg>
        </pc:sldLayoutChg>
        <pc:sldLayoutChg chg="addSp modSp mod">
          <pc:chgData name="Britt Oswald" userId="2ae7b11dd8a29ce0" providerId="LiveId" clId="{EC6F115F-4B13-4468-8E38-DE2016862BA3}" dt="2024-08-05T22:18:25.031" v="105" actId="167"/>
          <pc:sldLayoutMkLst>
            <pc:docMk/>
            <pc:sldMasterMk cId="2397037857" sldId="2147483714"/>
            <pc:sldLayoutMk cId="1399220913" sldId="2147483721"/>
          </pc:sldLayoutMkLst>
          <pc:spChg chg="mod">
            <ac:chgData name="Britt Oswald" userId="2ae7b11dd8a29ce0" providerId="LiveId" clId="{EC6F115F-4B13-4468-8E38-DE2016862BA3}" dt="2024-07-30T22:33:05.485" v="28" actId="207"/>
            <ac:spMkLst>
              <pc:docMk/>
              <pc:sldMasterMk cId="2397037857" sldId="2147483714"/>
              <pc:sldLayoutMk cId="1399220913" sldId="2147483721"/>
              <ac:spMk id="6" creationId="{613022C2-CBB5-4361-C008-47475007A140}"/>
            </ac:spMkLst>
          </pc:spChg>
          <pc:picChg chg="add mod ord">
            <ac:chgData name="Britt Oswald" userId="2ae7b11dd8a29ce0" providerId="LiveId" clId="{EC6F115F-4B13-4468-8E38-DE2016862BA3}" dt="2024-08-05T22:18:25.031" v="105" actId="167"/>
            <ac:picMkLst>
              <pc:docMk/>
              <pc:sldMasterMk cId="2397037857" sldId="2147483714"/>
              <pc:sldLayoutMk cId="1399220913" sldId="2147483721"/>
              <ac:picMk id="3" creationId="{CCABDCF4-BA19-21BE-C91B-B063ACA1319F}"/>
            </ac:picMkLst>
          </pc:picChg>
        </pc:sldLayoutChg>
        <pc:sldLayoutChg chg="modSp">
          <pc:chgData name="Britt Oswald" userId="2ae7b11dd8a29ce0" providerId="LiveId" clId="{EC6F115F-4B13-4468-8E38-DE2016862BA3}" dt="2024-07-30T22:33:11.680" v="29" actId="207"/>
          <pc:sldLayoutMkLst>
            <pc:docMk/>
            <pc:sldMasterMk cId="2397037857" sldId="2147483714"/>
            <pc:sldLayoutMk cId="1234805659" sldId="2147483722"/>
          </pc:sldLayoutMkLst>
          <pc:spChg chg="mod">
            <ac:chgData name="Britt Oswald" userId="2ae7b11dd8a29ce0" providerId="LiveId" clId="{EC6F115F-4B13-4468-8E38-DE2016862BA3}" dt="2024-07-30T22:33:11.680" v="29" actId="207"/>
            <ac:spMkLst>
              <pc:docMk/>
              <pc:sldMasterMk cId="2397037857" sldId="2147483714"/>
              <pc:sldLayoutMk cId="1234805659" sldId="2147483722"/>
              <ac:spMk id="4" creationId="{F17E2576-949A-A2AA-0331-71CC86CD46F2}"/>
            </ac:spMkLst>
          </pc:spChg>
          <pc:spChg chg="mod">
            <ac:chgData name="Britt Oswald" userId="2ae7b11dd8a29ce0" providerId="LiveId" clId="{EC6F115F-4B13-4468-8E38-DE2016862BA3}" dt="2024-07-30T22:33:11.680" v="29" actId="207"/>
            <ac:spMkLst>
              <pc:docMk/>
              <pc:sldMasterMk cId="2397037857" sldId="2147483714"/>
              <pc:sldLayoutMk cId="1234805659" sldId="2147483722"/>
              <ac:spMk id="7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11.680" v="29" actId="207"/>
            <ac:spMkLst>
              <pc:docMk/>
              <pc:sldMasterMk cId="2397037857" sldId="2147483714"/>
              <pc:sldLayoutMk cId="1234805659" sldId="2147483722"/>
              <ac:spMk id="9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11.680" v="29" actId="207"/>
            <ac:spMkLst>
              <pc:docMk/>
              <pc:sldMasterMk cId="2397037857" sldId="2147483714"/>
              <pc:sldLayoutMk cId="1234805659" sldId="2147483722"/>
              <ac:spMk id="11" creationId="{00000000-0000-0000-0000-000000000000}"/>
            </ac:spMkLst>
          </pc:spChg>
        </pc:sldLayoutChg>
        <pc:sldLayoutChg chg="modSp">
          <pc:chgData name="Britt Oswald" userId="2ae7b11dd8a29ce0" providerId="LiveId" clId="{EC6F115F-4B13-4468-8E38-DE2016862BA3}" dt="2024-07-30T22:33:17.615" v="30" actId="207"/>
          <pc:sldLayoutMkLst>
            <pc:docMk/>
            <pc:sldMasterMk cId="2397037857" sldId="2147483714"/>
            <pc:sldLayoutMk cId="2124272143" sldId="2147483723"/>
          </pc:sldLayoutMkLst>
          <pc:spChg chg="mod">
            <ac:chgData name="Britt Oswald" userId="2ae7b11dd8a29ce0" providerId="LiveId" clId="{EC6F115F-4B13-4468-8E38-DE2016862BA3}" dt="2024-07-30T22:33:17.615" v="30" actId="207"/>
            <ac:spMkLst>
              <pc:docMk/>
              <pc:sldMasterMk cId="2397037857" sldId="2147483714"/>
              <pc:sldLayoutMk cId="2124272143" sldId="2147483723"/>
              <ac:spMk id="4" creationId="{00000000-0000-0000-0000-000000000000}"/>
            </ac:spMkLst>
          </pc:spChg>
        </pc:sldLayoutChg>
        <pc:sldLayoutChg chg="modSp">
          <pc:chgData name="Britt Oswald" userId="2ae7b11dd8a29ce0" providerId="LiveId" clId="{EC6F115F-4B13-4468-8E38-DE2016862BA3}" dt="2024-07-30T22:33:29.139" v="32" actId="207"/>
          <pc:sldLayoutMkLst>
            <pc:docMk/>
            <pc:sldMasterMk cId="2397037857" sldId="2147483714"/>
            <pc:sldLayoutMk cId="3797987805" sldId="2147483724"/>
          </pc:sldLayoutMkLst>
          <pc:spChg chg="mod">
            <ac:chgData name="Britt Oswald" userId="2ae7b11dd8a29ce0" providerId="LiveId" clId="{EC6F115F-4B13-4468-8E38-DE2016862BA3}" dt="2024-07-30T22:33:29.139" v="32" actId="207"/>
            <ac:spMkLst>
              <pc:docMk/>
              <pc:sldMasterMk cId="2397037857" sldId="2147483714"/>
              <pc:sldLayoutMk cId="3797987805" sldId="2147483724"/>
              <ac:spMk id="2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23.658" v="31" actId="207"/>
            <ac:spMkLst>
              <pc:docMk/>
              <pc:sldMasterMk cId="2397037857" sldId="2147483714"/>
              <pc:sldLayoutMk cId="3797987805" sldId="2147483724"/>
              <ac:spMk id="4" creationId="{00000000-0000-0000-0000-000000000000}"/>
            </ac:spMkLst>
          </pc:spChg>
        </pc:sldLayoutChg>
        <pc:sldLayoutChg chg="modSp mod">
          <pc:chgData name="Britt Oswald" userId="2ae7b11dd8a29ce0" providerId="LiveId" clId="{EC6F115F-4B13-4468-8E38-DE2016862BA3}" dt="2024-07-30T22:34:04.339" v="37" actId="14826"/>
          <pc:sldLayoutMkLst>
            <pc:docMk/>
            <pc:sldMasterMk cId="2397037857" sldId="2147483714"/>
            <pc:sldLayoutMk cId="1290373407" sldId="2147483725"/>
          </pc:sldLayoutMkLst>
          <pc:spChg chg="mod">
            <ac:chgData name="Britt Oswald" userId="2ae7b11dd8a29ce0" providerId="LiveId" clId="{EC6F115F-4B13-4468-8E38-DE2016862BA3}" dt="2024-07-30T22:33:40.363" v="33" actId="207"/>
            <ac:spMkLst>
              <pc:docMk/>
              <pc:sldMasterMk cId="2397037857" sldId="2147483714"/>
              <pc:sldLayoutMk cId="1290373407" sldId="2147483725"/>
              <ac:spMk id="2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40.363" v="33" actId="207"/>
            <ac:spMkLst>
              <pc:docMk/>
              <pc:sldMasterMk cId="2397037857" sldId="2147483714"/>
              <pc:sldLayoutMk cId="1290373407" sldId="2147483725"/>
              <ac:spMk id="9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40.363" v="33" actId="207"/>
            <ac:spMkLst>
              <pc:docMk/>
              <pc:sldMasterMk cId="2397037857" sldId="2147483714"/>
              <pc:sldLayoutMk cId="1290373407" sldId="2147483725"/>
              <ac:spMk id="10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3:49.928" v="36" actId="207"/>
            <ac:spMkLst>
              <pc:docMk/>
              <pc:sldMasterMk cId="2397037857" sldId="2147483714"/>
              <pc:sldLayoutMk cId="1290373407" sldId="2147483725"/>
              <ac:spMk id="12" creationId="{00000000-0000-0000-0000-000000000000}"/>
            </ac:spMkLst>
          </pc:spChg>
          <pc:picChg chg="mod">
            <ac:chgData name="Britt Oswald" userId="2ae7b11dd8a29ce0" providerId="LiveId" clId="{EC6F115F-4B13-4468-8E38-DE2016862BA3}" dt="2024-07-30T22:34:04.339" v="37" actId="14826"/>
            <ac:picMkLst>
              <pc:docMk/>
              <pc:sldMasterMk cId="2397037857" sldId="2147483714"/>
              <pc:sldLayoutMk cId="1290373407" sldId="2147483725"/>
              <ac:picMk id="3" creationId="{A986B5A8-315B-DFA9-F158-0DA4EBE59F4A}"/>
            </ac:picMkLst>
          </pc:picChg>
        </pc:sldLayoutChg>
        <pc:sldLayoutChg chg="modSp">
          <pc:chgData name="Britt Oswald" userId="2ae7b11dd8a29ce0" providerId="LiveId" clId="{EC6F115F-4B13-4468-8E38-DE2016862BA3}" dt="2024-07-30T22:37:58.338" v="64" actId="207"/>
          <pc:sldLayoutMkLst>
            <pc:docMk/>
            <pc:sldMasterMk cId="2397037857" sldId="2147483714"/>
            <pc:sldLayoutMk cId="3731249053" sldId="2147483726"/>
          </pc:sldLayoutMkLst>
          <pc:spChg chg="mod">
            <ac:chgData name="Britt Oswald" userId="2ae7b11dd8a29ce0" providerId="LiveId" clId="{EC6F115F-4B13-4468-8E38-DE2016862BA3}" dt="2024-07-30T22:37:58.338" v="64" actId="207"/>
            <ac:spMkLst>
              <pc:docMk/>
              <pc:sldMasterMk cId="2397037857" sldId="2147483714"/>
              <pc:sldLayoutMk cId="3731249053" sldId="2147483726"/>
              <ac:spMk id="7" creationId="{00000000-0000-0000-0000-000000000000}"/>
            </ac:spMkLst>
          </pc:spChg>
          <pc:spChg chg="mod">
            <ac:chgData name="Britt Oswald" userId="2ae7b11dd8a29ce0" providerId="LiveId" clId="{EC6F115F-4B13-4468-8E38-DE2016862BA3}" dt="2024-07-30T22:37:53.215" v="63" actId="207"/>
            <ac:spMkLst>
              <pc:docMk/>
              <pc:sldMasterMk cId="2397037857" sldId="2147483714"/>
              <pc:sldLayoutMk cId="3731249053" sldId="2147483726"/>
              <ac:spMk id="8" creationId="{00000000-0000-0000-0000-000000000000}"/>
            </ac:spMkLst>
          </pc:spChg>
        </pc:sldLayoutChg>
        <pc:sldLayoutChg chg="modSp">
          <pc:chgData name="Britt Oswald" userId="2ae7b11dd8a29ce0" providerId="LiveId" clId="{EC6F115F-4B13-4468-8E38-DE2016862BA3}" dt="2024-07-30T22:38:06.812" v="66" actId="207"/>
          <pc:sldLayoutMkLst>
            <pc:docMk/>
            <pc:sldMasterMk cId="2397037857" sldId="2147483714"/>
            <pc:sldLayoutMk cId="642691823" sldId="2147483727"/>
          </pc:sldLayoutMkLst>
          <pc:spChg chg="mod">
            <ac:chgData name="Britt Oswald" userId="2ae7b11dd8a29ce0" providerId="LiveId" clId="{EC6F115F-4B13-4468-8E38-DE2016862BA3}" dt="2024-07-30T22:38:06.812" v="66" actId="207"/>
            <ac:spMkLst>
              <pc:docMk/>
              <pc:sldMasterMk cId="2397037857" sldId="2147483714"/>
              <pc:sldLayoutMk cId="642691823" sldId="2147483727"/>
              <ac:spMk id="5" creationId="{EDF5A5AA-C1BE-3B4A-A5D4-9035E486574D}"/>
            </ac:spMkLst>
          </pc:spChg>
        </pc:sldLayoutChg>
        <pc:sldLayoutChg chg="modSp">
          <pc:chgData name="Britt Oswald" userId="2ae7b11dd8a29ce0" providerId="LiveId" clId="{EC6F115F-4B13-4468-8E38-DE2016862BA3}" dt="2024-07-30T22:38:10.313" v="67" actId="207"/>
          <pc:sldLayoutMkLst>
            <pc:docMk/>
            <pc:sldMasterMk cId="2397037857" sldId="2147483714"/>
            <pc:sldLayoutMk cId="1818031128" sldId="2147483728"/>
          </pc:sldLayoutMkLst>
          <pc:spChg chg="mod">
            <ac:chgData name="Britt Oswald" userId="2ae7b11dd8a29ce0" providerId="LiveId" clId="{EC6F115F-4B13-4468-8E38-DE2016862BA3}" dt="2024-07-30T22:38:10.313" v="67" actId="207"/>
            <ac:spMkLst>
              <pc:docMk/>
              <pc:sldMasterMk cId="2397037857" sldId="2147483714"/>
              <pc:sldLayoutMk cId="1818031128" sldId="2147483728"/>
              <ac:spMk id="7" creationId="{745B867C-9A00-7A7D-76CC-3E3FF35972F0}"/>
            </ac:spMkLst>
          </pc:spChg>
        </pc:sldLayoutChg>
        <pc:sldLayoutChg chg="modSp mod">
          <pc:chgData name="Britt Oswald" userId="2ae7b11dd8a29ce0" providerId="LiveId" clId="{EC6F115F-4B13-4468-8E38-DE2016862BA3}" dt="2024-07-30T22:36:33.428" v="58" actId="14826"/>
          <pc:sldLayoutMkLst>
            <pc:docMk/>
            <pc:sldMasterMk cId="2397037857" sldId="2147483714"/>
            <pc:sldLayoutMk cId="1621367648" sldId="2147483734"/>
          </pc:sldLayoutMkLst>
          <pc:spChg chg="mod">
            <ac:chgData name="Britt Oswald" userId="2ae7b11dd8a29ce0" providerId="LiveId" clId="{EC6F115F-4B13-4468-8E38-DE2016862BA3}" dt="2024-07-30T22:34:55.501" v="44" actId="208"/>
            <ac:spMkLst>
              <pc:docMk/>
              <pc:sldMasterMk cId="2397037857" sldId="2147483714"/>
              <pc:sldLayoutMk cId="1621367648" sldId="2147483734"/>
              <ac:spMk id="5" creationId="{4A8F15AA-CEFF-4021-3E35-2486910E5DA2}"/>
            </ac:spMkLst>
          </pc:spChg>
          <pc:spChg chg="mod">
            <ac:chgData name="Britt Oswald" userId="2ae7b11dd8a29ce0" providerId="LiveId" clId="{EC6F115F-4B13-4468-8E38-DE2016862BA3}" dt="2024-07-30T22:34:40.062" v="40" actId="207"/>
            <ac:spMkLst>
              <pc:docMk/>
              <pc:sldMasterMk cId="2397037857" sldId="2147483714"/>
              <pc:sldLayoutMk cId="1621367648" sldId="2147483734"/>
              <ac:spMk id="6" creationId="{C06E3804-E552-0625-4E68-7267501A5E55}"/>
            </ac:spMkLst>
          </pc:spChg>
          <pc:spChg chg="mod">
            <ac:chgData name="Britt Oswald" userId="2ae7b11dd8a29ce0" providerId="LiveId" clId="{EC6F115F-4B13-4468-8E38-DE2016862BA3}" dt="2024-07-30T22:34:48.750" v="41" actId="207"/>
            <ac:spMkLst>
              <pc:docMk/>
              <pc:sldMasterMk cId="2397037857" sldId="2147483714"/>
              <pc:sldLayoutMk cId="1621367648" sldId="2147483734"/>
              <ac:spMk id="7" creationId="{767489FF-BBF7-A428-75C2-7301D846F14E}"/>
            </ac:spMkLst>
          </pc:spChg>
          <pc:spChg chg="mod">
            <ac:chgData name="Britt Oswald" userId="2ae7b11dd8a29ce0" providerId="LiveId" clId="{EC6F115F-4B13-4468-8E38-DE2016862BA3}" dt="2024-07-30T22:32:07.855" v="18" actId="207"/>
            <ac:spMkLst>
              <pc:docMk/>
              <pc:sldMasterMk cId="2397037857" sldId="2147483714"/>
              <pc:sldLayoutMk cId="1621367648" sldId="2147483734"/>
              <ac:spMk id="8" creationId="{A8A7B08F-74BF-B8B2-2156-BB687968C74D}"/>
            </ac:spMkLst>
          </pc:spChg>
          <pc:picChg chg="mod">
            <ac:chgData name="Britt Oswald" userId="2ae7b11dd8a29ce0" providerId="LiveId" clId="{EC6F115F-4B13-4468-8E38-DE2016862BA3}" dt="2024-07-30T22:36:33.428" v="58" actId="14826"/>
            <ac:picMkLst>
              <pc:docMk/>
              <pc:sldMasterMk cId="2397037857" sldId="2147483714"/>
              <pc:sldLayoutMk cId="1621367648" sldId="2147483734"/>
              <ac:picMk id="10" creationId="{06C10804-1377-5E6D-5960-73B6E5095CCD}"/>
            </ac:picMkLst>
          </pc:picChg>
        </pc:sldLayoutChg>
        <pc:sldLayoutChg chg="modSp mod">
          <pc:chgData name="Britt Oswald" userId="2ae7b11dd8a29ce0" providerId="LiveId" clId="{EC6F115F-4B13-4468-8E38-DE2016862BA3}" dt="2024-07-30T22:36:50.587" v="59" actId="14826"/>
          <pc:sldLayoutMkLst>
            <pc:docMk/>
            <pc:sldMasterMk cId="2397037857" sldId="2147483714"/>
            <pc:sldLayoutMk cId="579003659" sldId="2147483735"/>
          </pc:sldLayoutMkLst>
          <pc:spChg chg="mod">
            <ac:chgData name="Britt Oswald" userId="2ae7b11dd8a29ce0" providerId="LiveId" clId="{EC6F115F-4B13-4468-8E38-DE2016862BA3}" dt="2024-07-30T22:35:01.276" v="45" actId="208"/>
            <ac:spMkLst>
              <pc:docMk/>
              <pc:sldMasterMk cId="2397037857" sldId="2147483714"/>
              <pc:sldLayoutMk cId="579003659" sldId="2147483735"/>
              <ac:spMk id="5" creationId="{4A8F15AA-CEFF-4021-3E35-2486910E5DA2}"/>
            </ac:spMkLst>
          </pc:spChg>
          <pc:spChg chg="mod">
            <ac:chgData name="Britt Oswald" userId="2ae7b11dd8a29ce0" providerId="LiveId" clId="{EC6F115F-4B13-4468-8E38-DE2016862BA3}" dt="2024-07-30T22:35:58.373" v="53" actId="207"/>
            <ac:spMkLst>
              <pc:docMk/>
              <pc:sldMasterMk cId="2397037857" sldId="2147483714"/>
              <pc:sldLayoutMk cId="579003659" sldId="2147483735"/>
              <ac:spMk id="6" creationId="{C06E3804-E552-0625-4E68-7267501A5E55}"/>
            </ac:spMkLst>
          </pc:spChg>
          <pc:spChg chg="mod">
            <ac:chgData name="Britt Oswald" userId="2ae7b11dd8a29ce0" providerId="LiveId" clId="{EC6F115F-4B13-4468-8E38-DE2016862BA3}" dt="2024-07-30T22:35:33.480" v="49" actId="207"/>
            <ac:spMkLst>
              <pc:docMk/>
              <pc:sldMasterMk cId="2397037857" sldId="2147483714"/>
              <pc:sldLayoutMk cId="579003659" sldId="2147483735"/>
              <ac:spMk id="7" creationId="{767489FF-BBF7-A428-75C2-7301D846F14E}"/>
            </ac:spMkLst>
          </pc:spChg>
          <pc:spChg chg="mod">
            <ac:chgData name="Britt Oswald" userId="2ae7b11dd8a29ce0" providerId="LiveId" clId="{EC6F115F-4B13-4468-8E38-DE2016862BA3}" dt="2024-07-30T22:36:02.300" v="54" actId="207"/>
            <ac:spMkLst>
              <pc:docMk/>
              <pc:sldMasterMk cId="2397037857" sldId="2147483714"/>
              <pc:sldLayoutMk cId="579003659" sldId="2147483735"/>
              <ac:spMk id="18" creationId="{D1BC9EC8-66A0-AFC9-F49A-024EBC37C93D}"/>
            </ac:spMkLst>
          </pc:spChg>
          <pc:spChg chg="mod">
            <ac:chgData name="Britt Oswald" userId="2ae7b11dd8a29ce0" providerId="LiveId" clId="{EC6F115F-4B13-4468-8E38-DE2016862BA3}" dt="2024-07-30T22:35:33.480" v="49" actId="207"/>
            <ac:spMkLst>
              <pc:docMk/>
              <pc:sldMasterMk cId="2397037857" sldId="2147483714"/>
              <pc:sldLayoutMk cId="579003659" sldId="2147483735"/>
              <ac:spMk id="19" creationId="{A4652D0E-D18C-3C03-2B49-2FFA602E68BD}"/>
            </ac:spMkLst>
          </pc:spChg>
          <pc:spChg chg="mod">
            <ac:chgData name="Britt Oswald" userId="2ae7b11dd8a29ce0" providerId="LiveId" clId="{EC6F115F-4B13-4468-8E38-DE2016862BA3}" dt="2024-07-30T22:35:01.276" v="45" actId="208"/>
            <ac:spMkLst>
              <pc:docMk/>
              <pc:sldMasterMk cId="2397037857" sldId="2147483714"/>
              <pc:sldLayoutMk cId="579003659" sldId="2147483735"/>
              <ac:spMk id="20" creationId="{800EFB65-6AF6-8120-A9EB-798900EE5485}"/>
            </ac:spMkLst>
          </pc:spChg>
          <pc:picChg chg="mod">
            <ac:chgData name="Britt Oswald" userId="2ae7b11dd8a29ce0" providerId="LiveId" clId="{EC6F115F-4B13-4468-8E38-DE2016862BA3}" dt="2024-07-30T22:36:50.587" v="59" actId="14826"/>
            <ac:picMkLst>
              <pc:docMk/>
              <pc:sldMasterMk cId="2397037857" sldId="2147483714"/>
              <pc:sldLayoutMk cId="579003659" sldId="2147483735"/>
              <ac:picMk id="10" creationId="{06C10804-1377-5E6D-5960-73B6E5095CCD}"/>
            </ac:picMkLst>
          </pc:picChg>
        </pc:sldLayoutChg>
        <pc:sldLayoutChg chg="modSp mod">
          <pc:chgData name="Britt Oswald" userId="2ae7b11dd8a29ce0" providerId="LiveId" clId="{EC6F115F-4B13-4468-8E38-DE2016862BA3}" dt="2024-07-30T22:37:04.906" v="60" actId="14826"/>
          <pc:sldLayoutMkLst>
            <pc:docMk/>
            <pc:sldMasterMk cId="2397037857" sldId="2147483714"/>
            <pc:sldLayoutMk cId="3945364313" sldId="2147483736"/>
          </pc:sldLayoutMkLst>
          <pc:spChg chg="mod">
            <ac:chgData name="Britt Oswald" userId="2ae7b11dd8a29ce0" providerId="LiveId" clId="{EC6F115F-4B13-4468-8E38-DE2016862BA3}" dt="2024-07-30T22:35:04.270" v="46" actId="208"/>
            <ac:spMkLst>
              <pc:docMk/>
              <pc:sldMasterMk cId="2397037857" sldId="2147483714"/>
              <pc:sldLayoutMk cId="3945364313" sldId="2147483736"/>
              <ac:spMk id="5" creationId="{4A8F15AA-CEFF-4021-3E35-2486910E5DA2}"/>
            </ac:spMkLst>
          </pc:spChg>
          <pc:spChg chg="mod">
            <ac:chgData name="Britt Oswald" userId="2ae7b11dd8a29ce0" providerId="LiveId" clId="{EC6F115F-4B13-4468-8E38-DE2016862BA3}" dt="2024-07-30T22:36:06.556" v="55" actId="207"/>
            <ac:spMkLst>
              <pc:docMk/>
              <pc:sldMasterMk cId="2397037857" sldId="2147483714"/>
              <pc:sldLayoutMk cId="3945364313" sldId="2147483736"/>
              <ac:spMk id="6" creationId="{C06E3804-E552-0625-4E68-7267501A5E55}"/>
            </ac:spMkLst>
          </pc:spChg>
          <pc:spChg chg="mod">
            <ac:chgData name="Britt Oswald" userId="2ae7b11dd8a29ce0" providerId="LiveId" clId="{EC6F115F-4B13-4468-8E38-DE2016862BA3}" dt="2024-07-30T22:35:37.355" v="50" actId="207"/>
            <ac:spMkLst>
              <pc:docMk/>
              <pc:sldMasterMk cId="2397037857" sldId="2147483714"/>
              <pc:sldLayoutMk cId="3945364313" sldId="2147483736"/>
              <ac:spMk id="7" creationId="{767489FF-BBF7-A428-75C2-7301D846F14E}"/>
            </ac:spMkLst>
          </pc:spChg>
          <pc:spChg chg="mod">
            <ac:chgData name="Britt Oswald" userId="2ae7b11dd8a29ce0" providerId="LiveId" clId="{EC6F115F-4B13-4468-8E38-DE2016862BA3}" dt="2024-07-30T22:32:12.263" v="19" actId="207"/>
            <ac:spMkLst>
              <pc:docMk/>
              <pc:sldMasterMk cId="2397037857" sldId="2147483714"/>
              <pc:sldLayoutMk cId="3945364313" sldId="2147483736"/>
              <ac:spMk id="8" creationId="{A8A7B08F-74BF-B8B2-2156-BB687968C74D}"/>
            </ac:spMkLst>
          </pc:spChg>
          <pc:picChg chg="mod">
            <ac:chgData name="Britt Oswald" userId="2ae7b11dd8a29ce0" providerId="LiveId" clId="{EC6F115F-4B13-4468-8E38-DE2016862BA3}" dt="2024-07-30T22:37:04.906" v="60" actId="14826"/>
            <ac:picMkLst>
              <pc:docMk/>
              <pc:sldMasterMk cId="2397037857" sldId="2147483714"/>
              <pc:sldLayoutMk cId="3945364313" sldId="2147483736"/>
              <ac:picMk id="10" creationId="{06C10804-1377-5E6D-5960-73B6E5095CCD}"/>
            </ac:picMkLst>
          </pc:picChg>
        </pc:sldLayoutChg>
        <pc:sldLayoutChg chg="modSp mod">
          <pc:chgData name="Britt Oswald" userId="2ae7b11dd8a29ce0" providerId="LiveId" clId="{EC6F115F-4B13-4468-8E38-DE2016862BA3}" dt="2024-07-30T22:37:21.446" v="61" actId="14826"/>
          <pc:sldLayoutMkLst>
            <pc:docMk/>
            <pc:sldMasterMk cId="2397037857" sldId="2147483714"/>
            <pc:sldLayoutMk cId="931204462" sldId="2147483737"/>
          </pc:sldLayoutMkLst>
          <pc:spChg chg="mod">
            <ac:chgData name="Britt Oswald" userId="2ae7b11dd8a29ce0" providerId="LiveId" clId="{EC6F115F-4B13-4468-8E38-DE2016862BA3}" dt="2024-07-30T22:35:10.775" v="47" actId="208"/>
            <ac:spMkLst>
              <pc:docMk/>
              <pc:sldMasterMk cId="2397037857" sldId="2147483714"/>
              <pc:sldLayoutMk cId="931204462" sldId="2147483737"/>
              <ac:spMk id="5" creationId="{4A8F15AA-CEFF-4021-3E35-2486910E5DA2}"/>
            </ac:spMkLst>
          </pc:spChg>
          <pc:spChg chg="mod">
            <ac:chgData name="Britt Oswald" userId="2ae7b11dd8a29ce0" providerId="LiveId" clId="{EC6F115F-4B13-4468-8E38-DE2016862BA3}" dt="2024-07-30T22:36:10.834" v="56" actId="207"/>
            <ac:spMkLst>
              <pc:docMk/>
              <pc:sldMasterMk cId="2397037857" sldId="2147483714"/>
              <pc:sldLayoutMk cId="931204462" sldId="2147483737"/>
              <ac:spMk id="6" creationId="{C06E3804-E552-0625-4E68-7267501A5E55}"/>
            </ac:spMkLst>
          </pc:spChg>
          <pc:spChg chg="mod">
            <ac:chgData name="Britt Oswald" userId="2ae7b11dd8a29ce0" providerId="LiveId" clId="{EC6F115F-4B13-4468-8E38-DE2016862BA3}" dt="2024-07-30T22:35:43.790" v="51" actId="207"/>
            <ac:spMkLst>
              <pc:docMk/>
              <pc:sldMasterMk cId="2397037857" sldId="2147483714"/>
              <pc:sldLayoutMk cId="931204462" sldId="2147483737"/>
              <ac:spMk id="7" creationId="{767489FF-BBF7-A428-75C2-7301D846F14E}"/>
            </ac:spMkLst>
          </pc:spChg>
          <pc:spChg chg="mod">
            <ac:chgData name="Britt Oswald" userId="2ae7b11dd8a29ce0" providerId="LiveId" clId="{EC6F115F-4B13-4468-8E38-DE2016862BA3}" dt="2024-07-30T22:32:20.943" v="20" actId="207"/>
            <ac:spMkLst>
              <pc:docMk/>
              <pc:sldMasterMk cId="2397037857" sldId="2147483714"/>
              <pc:sldLayoutMk cId="931204462" sldId="2147483737"/>
              <ac:spMk id="8" creationId="{A8A7B08F-74BF-B8B2-2156-BB687968C74D}"/>
            </ac:spMkLst>
          </pc:spChg>
          <pc:spChg chg="mod">
            <ac:chgData name="Britt Oswald" userId="2ae7b11dd8a29ce0" providerId="LiveId" clId="{EC6F115F-4B13-4468-8E38-DE2016862BA3}" dt="2024-07-30T22:36:14.381" v="57" actId="207"/>
            <ac:spMkLst>
              <pc:docMk/>
              <pc:sldMasterMk cId="2397037857" sldId="2147483714"/>
              <pc:sldLayoutMk cId="931204462" sldId="2147483737"/>
              <ac:spMk id="18" creationId="{D1BC9EC8-66A0-AFC9-F49A-024EBC37C93D}"/>
            </ac:spMkLst>
          </pc:spChg>
          <pc:spChg chg="mod">
            <ac:chgData name="Britt Oswald" userId="2ae7b11dd8a29ce0" providerId="LiveId" clId="{EC6F115F-4B13-4468-8E38-DE2016862BA3}" dt="2024-07-30T22:35:43.790" v="51" actId="207"/>
            <ac:spMkLst>
              <pc:docMk/>
              <pc:sldMasterMk cId="2397037857" sldId="2147483714"/>
              <pc:sldLayoutMk cId="931204462" sldId="2147483737"/>
              <ac:spMk id="19" creationId="{A4652D0E-D18C-3C03-2B49-2FFA602E68BD}"/>
            </ac:spMkLst>
          </pc:spChg>
          <pc:spChg chg="mod">
            <ac:chgData name="Britt Oswald" userId="2ae7b11dd8a29ce0" providerId="LiveId" clId="{EC6F115F-4B13-4468-8E38-DE2016862BA3}" dt="2024-07-30T22:35:10.775" v="47" actId="208"/>
            <ac:spMkLst>
              <pc:docMk/>
              <pc:sldMasterMk cId="2397037857" sldId="2147483714"/>
              <pc:sldLayoutMk cId="931204462" sldId="2147483737"/>
              <ac:spMk id="20" creationId="{800EFB65-6AF6-8120-A9EB-798900EE5485}"/>
            </ac:spMkLst>
          </pc:spChg>
          <pc:picChg chg="mod">
            <ac:chgData name="Britt Oswald" userId="2ae7b11dd8a29ce0" providerId="LiveId" clId="{EC6F115F-4B13-4468-8E38-DE2016862BA3}" dt="2024-07-30T22:37:21.446" v="61" actId="14826"/>
            <ac:picMkLst>
              <pc:docMk/>
              <pc:sldMasterMk cId="2397037857" sldId="2147483714"/>
              <pc:sldLayoutMk cId="931204462" sldId="2147483737"/>
              <ac:picMk id="10" creationId="{06C10804-1377-5E6D-5960-73B6E5095CCD}"/>
            </ac:picMkLst>
          </pc:picChg>
        </pc:sldLayoutChg>
        <pc:sldLayoutChg chg="modSp mod">
          <pc:chgData name="Britt Oswald" userId="2ae7b11dd8a29ce0" providerId="LiveId" clId="{EC6F115F-4B13-4468-8E38-DE2016862BA3}" dt="2024-07-30T22:37:35.481" v="62" actId="14826"/>
          <pc:sldLayoutMkLst>
            <pc:docMk/>
            <pc:sldMasterMk cId="2397037857" sldId="2147483714"/>
            <pc:sldLayoutMk cId="2232897273" sldId="2147483738"/>
          </pc:sldLayoutMkLst>
          <pc:spChg chg="mod">
            <ac:chgData name="Britt Oswald" userId="2ae7b11dd8a29ce0" providerId="LiveId" clId="{EC6F115F-4B13-4468-8E38-DE2016862BA3}" dt="2024-07-30T22:35:17.013" v="48" actId="208"/>
            <ac:spMkLst>
              <pc:docMk/>
              <pc:sldMasterMk cId="2397037857" sldId="2147483714"/>
              <pc:sldLayoutMk cId="2232897273" sldId="2147483738"/>
              <ac:spMk id="5" creationId="{4A8F15AA-CEFF-4021-3E35-2486910E5DA2}"/>
            </ac:spMkLst>
          </pc:spChg>
          <pc:spChg chg="mod">
            <ac:chgData name="Britt Oswald" userId="2ae7b11dd8a29ce0" providerId="LiveId" clId="{EC6F115F-4B13-4468-8E38-DE2016862BA3}" dt="2024-07-30T22:35:47.733" v="52" actId="207"/>
            <ac:spMkLst>
              <pc:docMk/>
              <pc:sldMasterMk cId="2397037857" sldId="2147483714"/>
              <pc:sldLayoutMk cId="2232897273" sldId="2147483738"/>
              <ac:spMk id="7" creationId="{767489FF-BBF7-A428-75C2-7301D846F14E}"/>
            </ac:spMkLst>
          </pc:spChg>
          <pc:spChg chg="mod">
            <ac:chgData name="Britt Oswald" userId="2ae7b11dd8a29ce0" providerId="LiveId" clId="{EC6F115F-4B13-4468-8E38-DE2016862BA3}" dt="2024-07-30T22:32:26.021" v="21" actId="207"/>
            <ac:spMkLst>
              <pc:docMk/>
              <pc:sldMasterMk cId="2397037857" sldId="2147483714"/>
              <pc:sldLayoutMk cId="2232897273" sldId="2147483738"/>
              <ac:spMk id="8" creationId="{A8A7B08F-74BF-B8B2-2156-BB687968C74D}"/>
            </ac:spMkLst>
          </pc:spChg>
          <pc:picChg chg="mod">
            <ac:chgData name="Britt Oswald" userId="2ae7b11dd8a29ce0" providerId="LiveId" clId="{EC6F115F-4B13-4468-8E38-DE2016862BA3}" dt="2024-07-30T22:37:35.481" v="62" actId="14826"/>
            <ac:picMkLst>
              <pc:docMk/>
              <pc:sldMasterMk cId="2397037857" sldId="2147483714"/>
              <pc:sldLayoutMk cId="2232897273" sldId="2147483738"/>
              <ac:picMk id="10" creationId="{06C10804-1377-5E6D-5960-73B6E5095CCD}"/>
            </ac:picMkLst>
          </pc:picChg>
        </pc:sldLayoutChg>
        <pc:sldLayoutChg chg="add mod modTransition">
          <pc:chgData name="Britt Oswald" userId="2ae7b11dd8a29ce0" providerId="LiveId" clId="{EC6F115F-4B13-4468-8E38-DE2016862BA3}" dt="2024-08-05T22:18:10.808" v="101" actId="2890"/>
          <pc:sldLayoutMkLst>
            <pc:docMk/>
            <pc:sldMasterMk cId="2397037857" sldId="2147483714"/>
            <pc:sldLayoutMk cId="480853101" sldId="214748373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707F5-5FA5-4FF2-02D3-0DD7CE3BEA8B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627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CCABDCF4-BA19-21BE-C91B-B063ACA131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2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085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80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27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98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6B5A8-315B-DFA9-F158-0DA4EBE59F4A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98" y="474789"/>
            <a:ext cx="5605087" cy="1854344"/>
          </a:xfrm>
        </p:spPr>
        <p:txBody>
          <a:bodyPr anchor="ctr"/>
          <a:lstStyle>
            <a:lvl1pPr>
              <a:defRPr sz="4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3698" y="2340820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8" y="474788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785" y="1949569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7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249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4795700-3E09-06E5-8C42-B1AF1578B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3288" y="6089650"/>
            <a:ext cx="3668712" cy="768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9540-7A47-A7D6-6DD1-B7545A9AECDA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126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2142616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5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031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56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83B86-F69B-485B-32D2-C542E9A57A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496436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257873-35BE-F08C-CA9E-89D50AA353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527079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177121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82483"/>
            <a:ext cx="10364698" cy="4221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5230"/>
            <a:ext cx="5025216" cy="40956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5230"/>
            <a:ext cx="5033960" cy="40956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0921F-14C3-E40D-88F8-6C2861DB02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5301" y="2165230"/>
            <a:ext cx="3290141" cy="61799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206" y="2165230"/>
            <a:ext cx="3439298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06517" y="2165230"/>
            <a:ext cx="2932113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EA23D85-7EDA-FC67-ABFD-3849AD1F46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5012" y="2941471"/>
            <a:ext cx="3289621" cy="35607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3D6C904-F67E-56CF-72DC-DB049B2D86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85484" y="2921000"/>
            <a:ext cx="3451198" cy="35607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3A9C7A-5499-9BB9-5AF8-A66828BB529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06517" y="2920999"/>
            <a:ext cx="2946400" cy="35607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EC309-A07A-FE43-2747-CE673A3E1E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450A-9E0B-D675-EA92-A2E6EF5769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8" y="793750"/>
            <a:ext cx="10512425" cy="357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95C600-C3FA-5DDA-2A23-A73E731D7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AF4DA2-987E-095A-C0C6-9EB28D0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332" y="1176403"/>
            <a:ext cx="6453009" cy="2132987"/>
          </a:xfrm>
        </p:spPr>
        <p:txBody>
          <a:bodyPr anchor="ctr"/>
          <a:lstStyle>
            <a:lvl1pPr>
              <a:defRPr sz="4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09EFAD-9A50-A896-D27A-E5C4331348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316919"/>
            <a:ext cx="4652963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AA2EA-1628-5C5A-479A-AA1287EA3A42}"/>
              </a:ext>
            </a:extLst>
          </p:cNvPr>
          <p:cNvSpPr txBox="1"/>
          <p:nvPr userDrawn="1"/>
        </p:nvSpPr>
        <p:spPr>
          <a:xfrm>
            <a:off x="3958732" y="117640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FCA2-4295-ED0D-86D0-A382721DDFF4}"/>
              </a:ext>
            </a:extLst>
          </p:cNvPr>
          <p:cNvSpPr txBox="1"/>
          <p:nvPr userDrawn="1"/>
        </p:nvSpPr>
        <p:spPr>
          <a:xfrm>
            <a:off x="11021341" y="273214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9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13ED94-C62C-D446-362D-A81BA001D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16236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40833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497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51366-35EE-2039-778D-D170B88E7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64845"/>
            <a:ext cx="10233800" cy="42135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533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CC729-A16D-4156-A297-87861ED2DB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4845"/>
            <a:ext cx="5025216" cy="4028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4845"/>
            <a:ext cx="5033960" cy="4028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5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3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2558659" y="3599379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2469520" y="3530411"/>
            <a:ext cx="6875062" cy="12059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191882" y="3151501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858883" y="3603507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858883" y="4285684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8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52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2E6B3-F5A3-0858-90A5-94A016002AC7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70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18" r:id="rId9"/>
    <p:sldLayoutId id="2147483719" r:id="rId10"/>
    <p:sldLayoutId id="2147483720" r:id="rId11"/>
    <p:sldLayoutId id="2147483721" r:id="rId12"/>
    <p:sldLayoutId id="2147483739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30" r:id="rId21"/>
    <p:sldLayoutId id="2147483649" r:id="rId22"/>
    <p:sldLayoutId id="2147483710" r:id="rId23"/>
    <p:sldLayoutId id="2147483650" r:id="rId24"/>
    <p:sldLayoutId id="2147483652" r:id="rId25"/>
    <p:sldLayoutId id="2147483654" r:id="rId26"/>
    <p:sldLayoutId id="2147483667" r:id="rId27"/>
    <p:sldLayoutId id="2147483660" r:id="rId28"/>
    <p:sldLayoutId id="2147483666" r:id="rId29"/>
    <p:sldLayoutId id="2147483713" r:id="rId30"/>
    <p:sldLayoutId id="2147483712" r:id="rId31"/>
    <p:sldLayoutId id="2147483711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tx1">
              <a:lumMod val="10000"/>
              <a:lumOff val="90000"/>
            </a:schemeClr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0EC27-F325-D094-E95B-77337821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8FEF-6A46-E03D-B894-1BD7CB78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A21A-D265-2302-7FD7-4CEC8CFD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87D43-CF71-0C3E-81DE-52FECBDB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F170-7843-D930-5AFC-99A86B55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1B753-DC63-D380-AD4C-DB3F1E6DF93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170A-C889-0C04-2085-846CD928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17915-DAEE-7833-2F14-768672AE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CB171-9B68-03D1-2B5E-DB423FBD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EB05EE-4F8E-F834-08C1-0999FFC4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69D9-986F-DEE6-F86D-E80DD3A5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8A789-EBB4-C623-7E9F-BF44E5CA807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4CF-0C70-AEDA-E78F-5D1295E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A1CF-5906-7E07-01DE-ACA39F5F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CE73-6ABD-110E-915D-CDD3D74C9B9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1E5-BE29-6C6D-F915-17C8E2F31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4A10-AD87-FA50-6DA6-897FCDCEF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20B25-09A5-54D9-B031-5A424A70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0EB07-AEB6-3706-1DB3-C0A7A258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61FA-60F5-2067-9BFA-17D70D6C2D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5775F0-4FA1-7558-E0D0-99F0CEE4C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3813-17E3-3AE3-BFD4-489A5DAD7C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D8559-B68E-9098-1053-40E62FEA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407B-FB12-6FE3-7ADC-81A964622C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51C72-D3C7-536E-906F-40FA8B38A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F846-A7B6-510B-33A1-65990830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5837-4EE7-170D-6D74-BB16A4DFA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ADD1D3-7BC2-5D24-F3FC-2E8D0321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AE8FB-F550-A218-5A17-E62F5AA8D8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4AE1BF-BF91-6071-0230-0542DEE7F45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EA4A22-4BE3-86A6-BF52-D2562DBF37B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E3EF9E-4ED5-AAE2-94C4-6BFEC607A63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8E1A48-F8A4-EB8F-0208-2BD803616B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12FA-ECE6-CE3B-6761-EAA900BCD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438D-EE5B-6016-7D9D-F255E8BB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B9FA-1E86-AFF2-5B1A-AE14936D5AC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6185-CAE1-8FE8-8D16-75C5BDF58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FCEA5-3101-9DC5-4F11-4FBBF351D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30F56-0530-E725-B7EF-D841892D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9D6A8-BB53-20F6-59BF-A4E545D1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C1CD1-EEE6-B4A6-E10D-6F08872DD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1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18C91B-C5FF-2763-0312-31227F752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7970-E871-682C-FBC7-487639B8C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B500F-2953-F024-5257-46023F9E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D0455-EC65-9C41-25FD-ED3A5ECFEF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D624-BCED-01C6-34AD-C59FB13B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4885-7A25-7A20-F3B6-1D010CF73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ED95-6BB4-B6F7-0F86-D1EE0002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6382-220B-8465-E4F0-55F6BC2ABA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1A31-4669-DD4A-E1C2-814B5C838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FE016-E910-DC29-D433-DD52CB18C5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AA49E0-4524-F407-F774-B3AC2AEA85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E0D4FE-2397-ECB9-BA92-C80E35AC6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C22235-98FC-8C47-E888-0F78FB63B5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5DD648-82EB-53AA-DF09-2F2119B2B3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B640-2283-8898-504F-E61565BA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D9453-776A-3CF1-6A68-576ED65DF5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C3E7F-DC63-9DEC-96BF-036B8762E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EA089-EC9B-BA02-1C3C-40A02B943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ADDCF-0A1E-CD6B-42F1-A431C13168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40D-69D3-8D28-7D06-C5A2B712D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E9127-DF9F-62F5-11AB-B4C2768AB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1FB73-EA79-08BC-7688-25CBFA68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C1B248-50A8-7D2E-73AC-116201F6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2114-B021-D2A2-84C7-66FC9CF1D1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71AD-89A9-824B-8DAA-7FFC0086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E978-71E3-2101-2862-C524E395CD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179E33-2743-4531-CE68-2C583CF0E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B101-640D-C4BA-849F-BE635BFB5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65C73-741C-7BCB-C9C9-EEC2B7F93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26850-734D-AB5A-0E31-C86ED179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5AA32-CF55-4441-D856-070C967FB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D4107F-76C3-7D9F-8CDB-0C1D0E6E515A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02C2BC-9813-3945-CA02-F74387F5FF6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C7E2-64C5-87D4-F50C-738F61DBCD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SC2023_LightMode">
  <a:themeElements>
    <a:clrScheme name="OSC Moody">
      <a:dk1>
        <a:srgbClr val="00162E"/>
      </a:dk1>
      <a:lt1>
        <a:sysClr val="window" lastClr="FFFFFF"/>
      </a:lt1>
      <a:dk2>
        <a:srgbClr val="002149"/>
      </a:dk2>
      <a:lt2>
        <a:srgbClr val="D9E1E2"/>
      </a:lt2>
      <a:accent1>
        <a:srgbClr val="003551"/>
      </a:accent1>
      <a:accent2>
        <a:srgbClr val="411D52"/>
      </a:accent2>
      <a:accent3>
        <a:srgbClr val="94A1A8"/>
      </a:accent3>
      <a:accent4>
        <a:srgbClr val="FFBC4D"/>
      </a:accent4>
      <a:accent5>
        <a:srgbClr val="00A3E0"/>
      </a:accent5>
      <a:accent6>
        <a:srgbClr val="42B0AB"/>
      </a:accent6>
      <a:hlink>
        <a:srgbClr val="0563C1"/>
      </a:hlink>
      <a:folHlink>
        <a:srgbClr val="A93851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1820206A53743A55C31027EF6BD80" ma:contentTypeVersion="3" ma:contentTypeDescription="Create a new document." ma:contentTypeScope="" ma:versionID="3143d38356123685a3e5dac5ed5b371e">
  <xsd:schema xmlns:xsd="http://www.w3.org/2001/XMLSchema" xmlns:xs="http://www.w3.org/2001/XMLSchema" xmlns:p="http://schemas.microsoft.com/office/2006/metadata/properties" xmlns:ns3="b0e23fe4-4e3d-44d7-b154-dac11344329f" targetNamespace="http://schemas.microsoft.com/office/2006/metadata/properties" ma:root="true" ma:fieldsID="28236aa5903fa1d75496cd12b6559848" ns3:_="">
    <xsd:import namespace="b0e23fe4-4e3d-44d7-b154-dac113443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23fe4-4e3d-44d7-b154-dac11344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FF0665-DBFF-46BC-A716-D41078C3A8E6}">
  <ds:schemaRefs>
    <ds:schemaRef ds:uri="http://schemas.microsoft.com/office/2006/documentManagement/types"/>
    <ds:schemaRef ds:uri="http://www.w3.org/XML/1998/namespace"/>
    <ds:schemaRef ds:uri="http://purl.org/dc/terms/"/>
    <ds:schemaRef ds:uri="b0e23fe4-4e3d-44d7-b154-dac11344329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F9D9A-62DD-440D-8314-10DECC3E2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B1FD87-7170-410E-A611-E1349B5FD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23fe4-4e3d-44d7-b154-dac113443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Open Sans</vt:lpstr>
      <vt:lpstr>Open Sans Extrabold</vt:lpstr>
      <vt:lpstr>OSC2023_LightMode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Oswald</dc:creator>
  <cp:lastModifiedBy>Britt Oswald</cp:lastModifiedBy>
  <cp:revision>6</cp:revision>
  <dcterms:created xsi:type="dcterms:W3CDTF">2023-07-10T16:14:28Z</dcterms:created>
  <dcterms:modified xsi:type="dcterms:W3CDTF">2024-08-05T22:18:35Z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0x0101000531820206A53743A55C31027EF6BD80</vt:lpwstr>
  </property>
</Properties>
</file>