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8.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data1.xml><?xml version="1.0" encoding="utf-8"?>
<dgm:dataModel xmlns:dgm="http://schemas.openxmlformats.org/drawingml/2006/diagram" xmlns:a="http://schemas.openxmlformats.org/drawingml/2006/main">
  <dgm:ptLst>
    <dgm:pt modelId="{FBCCB149-2236-43DA-BA91-D2A787C78E6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202AB4-3E57-4502-9223-35F6F8696612}">
      <dgm:prSet custT="1"/>
      <dgm:spPr/>
      <dgm:t>
        <a:bodyPr/>
        <a:lstStyle/>
        <a:p>
          <a:pPr>
            <a:lnSpc>
              <a:spcPct val="100000"/>
            </a:lnSpc>
          </a:pPr>
          <a:r>
            <a:rPr lang="en-US" sz="1800" dirty="0">
              <a:solidFill>
                <a:schemeClr val="accent1">
                  <a:lumMod val="75000"/>
                </a:schemeClr>
              </a:solidFill>
              <a:latin typeface="Sagona Book" panose="02020503050505020204" pitchFamily="18" charset="0"/>
            </a:rPr>
            <a:t>Filters and Analysis Criteria</a:t>
          </a:r>
        </a:p>
      </dgm:t>
    </dgm:pt>
    <dgm:pt modelId="{53FB4C28-B874-468E-9985-AEC7EADC0B0B}" type="parTrans" cxnId="{97A3D324-779B-4695-BBB8-4F4C4911B987}">
      <dgm:prSet/>
      <dgm:spPr/>
      <dgm:t>
        <a:bodyPr/>
        <a:lstStyle/>
        <a:p>
          <a:endParaRPr lang="en-US"/>
        </a:p>
      </dgm:t>
    </dgm:pt>
    <dgm:pt modelId="{A4264255-3927-4F2C-8156-83568ACE07C1}" type="sibTrans" cxnId="{97A3D324-779B-4695-BBB8-4F4C4911B987}">
      <dgm:prSet/>
      <dgm:spPr/>
      <dgm:t>
        <a:bodyPr/>
        <a:lstStyle/>
        <a:p>
          <a:endParaRPr lang="en-US"/>
        </a:p>
      </dgm:t>
    </dgm:pt>
    <dgm:pt modelId="{B170AE31-60D1-4BC1-90A1-ED980E7817E7}">
      <dgm:prSet custT="1"/>
      <dgm:spPr/>
      <dgm:t>
        <a:bodyPr/>
        <a:lstStyle/>
        <a:p>
          <a:pPr>
            <a:lnSpc>
              <a:spcPct val="100000"/>
            </a:lnSpc>
          </a:pPr>
          <a:r>
            <a:rPr lang="en-US" sz="1800" dirty="0">
              <a:solidFill>
                <a:schemeClr val="accent1">
                  <a:lumMod val="75000"/>
                </a:schemeClr>
              </a:solidFill>
              <a:latin typeface="Sagona Book" panose="02020503050505020204" pitchFamily="18" charset="0"/>
            </a:rPr>
            <a:t>Key Performance Indicators (KPIs)</a:t>
          </a:r>
        </a:p>
      </dgm:t>
    </dgm:pt>
    <dgm:pt modelId="{09290242-3A14-4F01-A760-3FDBDD564F7F}" type="parTrans" cxnId="{B0F4ADB6-A222-4533-B7C6-03DA5433238A}">
      <dgm:prSet/>
      <dgm:spPr/>
      <dgm:t>
        <a:bodyPr/>
        <a:lstStyle/>
        <a:p>
          <a:endParaRPr lang="en-US"/>
        </a:p>
      </dgm:t>
    </dgm:pt>
    <dgm:pt modelId="{4B8E7B43-8716-4C10-B2C1-52F0521482D2}" type="sibTrans" cxnId="{B0F4ADB6-A222-4533-B7C6-03DA5433238A}">
      <dgm:prSet/>
      <dgm:spPr/>
      <dgm:t>
        <a:bodyPr/>
        <a:lstStyle/>
        <a:p>
          <a:endParaRPr lang="en-US"/>
        </a:p>
      </dgm:t>
    </dgm:pt>
    <dgm:pt modelId="{6F5718BB-13CC-4E2E-9503-6494D161B3FC}">
      <dgm:prSet custT="1"/>
      <dgm:spPr/>
      <dgm:t>
        <a:bodyPr/>
        <a:lstStyle/>
        <a:p>
          <a:pPr>
            <a:lnSpc>
              <a:spcPct val="100000"/>
            </a:lnSpc>
          </a:pPr>
          <a:r>
            <a:rPr lang="en-US" sz="1800" dirty="0">
              <a:solidFill>
                <a:schemeClr val="accent1">
                  <a:lumMod val="75000"/>
                </a:schemeClr>
              </a:solidFill>
              <a:latin typeface="Sagona Book" panose="02020503050505020204" pitchFamily="18" charset="0"/>
            </a:rPr>
            <a:t>City and Property Metrics</a:t>
          </a:r>
        </a:p>
      </dgm:t>
    </dgm:pt>
    <dgm:pt modelId="{8407D665-A0E5-44C3-BD90-5E08CC90A195}" type="parTrans" cxnId="{0CAEDB4D-8E8D-4B72-9C58-FA7F7B206E8D}">
      <dgm:prSet/>
      <dgm:spPr/>
      <dgm:t>
        <a:bodyPr/>
        <a:lstStyle/>
        <a:p>
          <a:endParaRPr lang="en-US"/>
        </a:p>
      </dgm:t>
    </dgm:pt>
    <dgm:pt modelId="{C0D99C07-98B7-428F-B520-C13E6DAA1F48}" type="sibTrans" cxnId="{0CAEDB4D-8E8D-4B72-9C58-FA7F7B206E8D}">
      <dgm:prSet/>
      <dgm:spPr/>
      <dgm:t>
        <a:bodyPr/>
        <a:lstStyle/>
        <a:p>
          <a:endParaRPr lang="en-US"/>
        </a:p>
      </dgm:t>
    </dgm:pt>
    <dgm:pt modelId="{8C120729-D95B-483B-BFE8-FCCD97C9B679}">
      <dgm:prSet custT="1"/>
      <dgm:spPr/>
      <dgm:t>
        <a:bodyPr/>
        <a:lstStyle/>
        <a:p>
          <a:pPr>
            <a:lnSpc>
              <a:spcPct val="100000"/>
            </a:lnSpc>
          </a:pPr>
          <a:r>
            <a:rPr lang="en-US" sz="1800" dirty="0">
              <a:solidFill>
                <a:schemeClr val="accent1">
                  <a:lumMod val="75000"/>
                </a:schemeClr>
              </a:solidFill>
              <a:latin typeface="Sagona Book" panose="02020503050505020204" pitchFamily="18" charset="0"/>
            </a:rPr>
            <a:t>Weekly and Daily Trends</a:t>
          </a:r>
        </a:p>
      </dgm:t>
    </dgm:pt>
    <dgm:pt modelId="{30FE3EC5-38B8-485E-892A-BC6C7165779A}" type="parTrans" cxnId="{9E4B1C3C-283C-47A8-BA3F-3A0B857D05D8}">
      <dgm:prSet/>
      <dgm:spPr/>
      <dgm:t>
        <a:bodyPr/>
        <a:lstStyle/>
        <a:p>
          <a:endParaRPr lang="en-US"/>
        </a:p>
      </dgm:t>
    </dgm:pt>
    <dgm:pt modelId="{372A0BCB-DF69-47C6-A789-2EE7963D6EA5}" type="sibTrans" cxnId="{9E4B1C3C-283C-47A8-BA3F-3A0B857D05D8}">
      <dgm:prSet/>
      <dgm:spPr/>
      <dgm:t>
        <a:bodyPr/>
        <a:lstStyle/>
        <a:p>
          <a:endParaRPr lang="en-US"/>
        </a:p>
      </dgm:t>
    </dgm:pt>
    <dgm:pt modelId="{99A9F6FE-CABE-4984-BFDF-A5E28910B69C}">
      <dgm:prSet custT="1"/>
      <dgm:spPr/>
      <dgm:t>
        <a:bodyPr/>
        <a:lstStyle/>
        <a:p>
          <a:pPr>
            <a:lnSpc>
              <a:spcPct val="100000"/>
            </a:lnSpc>
          </a:pPr>
          <a:r>
            <a:rPr lang="en-US" sz="1800" dirty="0">
              <a:solidFill>
                <a:schemeClr val="accent1">
                  <a:lumMod val="75000"/>
                </a:schemeClr>
              </a:solidFill>
              <a:latin typeface="Sagona Book" panose="02020503050505020204" pitchFamily="18" charset="0"/>
            </a:rPr>
            <a:t>Booking Platform Analysis</a:t>
          </a:r>
        </a:p>
      </dgm:t>
    </dgm:pt>
    <dgm:pt modelId="{E81DEB63-6B9E-4A93-B05D-AA0E3E92FD9E}" type="parTrans" cxnId="{2E220443-B028-4682-94B2-436B693B3910}">
      <dgm:prSet/>
      <dgm:spPr/>
      <dgm:t>
        <a:bodyPr/>
        <a:lstStyle/>
        <a:p>
          <a:endParaRPr lang="en-US"/>
        </a:p>
      </dgm:t>
    </dgm:pt>
    <dgm:pt modelId="{20A0E809-3481-4CDA-8125-7795780893CC}" type="sibTrans" cxnId="{2E220443-B028-4682-94B2-436B693B3910}">
      <dgm:prSet/>
      <dgm:spPr/>
      <dgm:t>
        <a:bodyPr/>
        <a:lstStyle/>
        <a:p>
          <a:endParaRPr lang="en-US"/>
        </a:p>
      </dgm:t>
    </dgm:pt>
    <dgm:pt modelId="{C6110AD1-855B-4FEA-BAB4-24F4F832E5DA}" type="pres">
      <dgm:prSet presAssocID="{FBCCB149-2236-43DA-BA91-D2A787C78E64}" presName="root" presStyleCnt="0">
        <dgm:presLayoutVars>
          <dgm:dir/>
          <dgm:resizeHandles val="exact"/>
        </dgm:presLayoutVars>
      </dgm:prSet>
      <dgm:spPr/>
    </dgm:pt>
    <dgm:pt modelId="{688C90E4-4707-44C3-B65F-CC928BFB43E8}" type="pres">
      <dgm:prSet presAssocID="{D5202AB4-3E57-4502-9223-35F6F8696612}" presName="compNode" presStyleCnt="0"/>
      <dgm:spPr/>
    </dgm:pt>
    <dgm:pt modelId="{2F1A27E0-4FF3-4743-A1A2-C4BE7DBD19F0}" type="pres">
      <dgm:prSet presAssocID="{D5202AB4-3E57-4502-9223-35F6F8696612}" presName="bgRect" presStyleLbl="bgShp" presStyleIdx="0" presStyleCnt="5"/>
      <dgm:spPr/>
    </dgm:pt>
    <dgm:pt modelId="{139FC0AB-FA58-432C-8113-B00094ECB40B}" type="pres">
      <dgm:prSet presAssocID="{D5202AB4-3E57-4502-9223-35F6F869661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EF6ECAEE-EBF5-4A9A-AA3C-763E6FD42D5D}" type="pres">
      <dgm:prSet presAssocID="{D5202AB4-3E57-4502-9223-35F6F8696612}" presName="spaceRect" presStyleCnt="0"/>
      <dgm:spPr/>
    </dgm:pt>
    <dgm:pt modelId="{42C940C9-2420-40F2-BF36-F83EE7DAAC09}" type="pres">
      <dgm:prSet presAssocID="{D5202AB4-3E57-4502-9223-35F6F8696612}" presName="parTx" presStyleLbl="revTx" presStyleIdx="0" presStyleCnt="5">
        <dgm:presLayoutVars>
          <dgm:chMax val="0"/>
          <dgm:chPref val="0"/>
        </dgm:presLayoutVars>
      </dgm:prSet>
      <dgm:spPr/>
    </dgm:pt>
    <dgm:pt modelId="{295703FB-F7A4-4E85-A5EB-1E139FDA9178}" type="pres">
      <dgm:prSet presAssocID="{A4264255-3927-4F2C-8156-83568ACE07C1}" presName="sibTrans" presStyleCnt="0"/>
      <dgm:spPr/>
    </dgm:pt>
    <dgm:pt modelId="{45A6118F-EA7F-403B-99B8-33F1C6E1022A}" type="pres">
      <dgm:prSet presAssocID="{B170AE31-60D1-4BC1-90A1-ED980E7817E7}" presName="compNode" presStyleCnt="0"/>
      <dgm:spPr/>
    </dgm:pt>
    <dgm:pt modelId="{F6D123A8-FDE3-4AA9-8440-E920063A5264}" type="pres">
      <dgm:prSet presAssocID="{B170AE31-60D1-4BC1-90A1-ED980E7817E7}" presName="bgRect" presStyleLbl="bgShp" presStyleIdx="1" presStyleCnt="5"/>
      <dgm:spPr/>
    </dgm:pt>
    <dgm:pt modelId="{92C8DC4D-890E-47C7-AD36-703EDFAD268F}" type="pres">
      <dgm:prSet presAssocID="{B170AE31-60D1-4BC1-90A1-ED980E7817E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C7BA25F2-2736-4E6E-AE12-A2A875688677}" type="pres">
      <dgm:prSet presAssocID="{B170AE31-60D1-4BC1-90A1-ED980E7817E7}" presName="spaceRect" presStyleCnt="0"/>
      <dgm:spPr/>
    </dgm:pt>
    <dgm:pt modelId="{5F22335B-E199-4E26-821C-5EE65A3974E6}" type="pres">
      <dgm:prSet presAssocID="{B170AE31-60D1-4BC1-90A1-ED980E7817E7}" presName="parTx" presStyleLbl="revTx" presStyleIdx="1" presStyleCnt="5">
        <dgm:presLayoutVars>
          <dgm:chMax val="0"/>
          <dgm:chPref val="0"/>
        </dgm:presLayoutVars>
      </dgm:prSet>
      <dgm:spPr/>
    </dgm:pt>
    <dgm:pt modelId="{D07E7DF3-C24B-4FFB-9A69-A9DA40D0F8D4}" type="pres">
      <dgm:prSet presAssocID="{4B8E7B43-8716-4C10-B2C1-52F0521482D2}" presName="sibTrans" presStyleCnt="0"/>
      <dgm:spPr/>
    </dgm:pt>
    <dgm:pt modelId="{9E7C57FD-93A1-4D1C-8AD2-342122D2AA9C}" type="pres">
      <dgm:prSet presAssocID="{6F5718BB-13CC-4E2E-9503-6494D161B3FC}" presName="compNode" presStyleCnt="0"/>
      <dgm:spPr/>
    </dgm:pt>
    <dgm:pt modelId="{51B80334-E4C6-42EE-8826-53C147CB3EFE}" type="pres">
      <dgm:prSet presAssocID="{6F5718BB-13CC-4E2E-9503-6494D161B3FC}" presName="bgRect" presStyleLbl="bgShp" presStyleIdx="2" presStyleCnt="5"/>
      <dgm:spPr/>
    </dgm:pt>
    <dgm:pt modelId="{572210FF-653A-4A1F-A6BB-F210541E09F7}" type="pres">
      <dgm:prSet presAssocID="{6F5718BB-13CC-4E2E-9503-6494D161B3F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ity"/>
        </a:ext>
      </dgm:extLst>
    </dgm:pt>
    <dgm:pt modelId="{3BFFF191-AB40-42B0-B612-3E2CF0668A74}" type="pres">
      <dgm:prSet presAssocID="{6F5718BB-13CC-4E2E-9503-6494D161B3FC}" presName="spaceRect" presStyleCnt="0"/>
      <dgm:spPr/>
    </dgm:pt>
    <dgm:pt modelId="{C461A91D-23A6-4B2B-9BB5-80E1A71DE5E7}" type="pres">
      <dgm:prSet presAssocID="{6F5718BB-13CC-4E2E-9503-6494D161B3FC}" presName="parTx" presStyleLbl="revTx" presStyleIdx="2" presStyleCnt="5">
        <dgm:presLayoutVars>
          <dgm:chMax val="0"/>
          <dgm:chPref val="0"/>
        </dgm:presLayoutVars>
      </dgm:prSet>
      <dgm:spPr/>
    </dgm:pt>
    <dgm:pt modelId="{3D4E2E07-B88E-4110-A22B-F72D0A2E9E24}" type="pres">
      <dgm:prSet presAssocID="{C0D99C07-98B7-428F-B520-C13E6DAA1F48}" presName="sibTrans" presStyleCnt="0"/>
      <dgm:spPr/>
    </dgm:pt>
    <dgm:pt modelId="{7BBD0492-0E6A-475A-899F-1A1DB12EBB93}" type="pres">
      <dgm:prSet presAssocID="{8C120729-D95B-483B-BFE8-FCCD97C9B679}" presName="compNode" presStyleCnt="0"/>
      <dgm:spPr/>
    </dgm:pt>
    <dgm:pt modelId="{F79E3D59-0545-4D56-AD67-9A0D33033F9E}" type="pres">
      <dgm:prSet presAssocID="{8C120729-D95B-483B-BFE8-FCCD97C9B679}" presName="bgRect" presStyleLbl="bgShp" presStyleIdx="3" presStyleCnt="5"/>
      <dgm:spPr/>
    </dgm:pt>
    <dgm:pt modelId="{59D0A3C7-9C49-4444-A2CC-E2B9A587C73A}" type="pres">
      <dgm:prSet presAssocID="{8C120729-D95B-483B-BFE8-FCCD97C9B6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88DE0FFD-9480-44F7-BDB7-3E900A6DDB06}" type="pres">
      <dgm:prSet presAssocID="{8C120729-D95B-483B-BFE8-FCCD97C9B679}" presName="spaceRect" presStyleCnt="0"/>
      <dgm:spPr/>
    </dgm:pt>
    <dgm:pt modelId="{AF515DB7-7A52-416C-A4BB-503E1D5F6AF1}" type="pres">
      <dgm:prSet presAssocID="{8C120729-D95B-483B-BFE8-FCCD97C9B679}" presName="parTx" presStyleLbl="revTx" presStyleIdx="3" presStyleCnt="5">
        <dgm:presLayoutVars>
          <dgm:chMax val="0"/>
          <dgm:chPref val="0"/>
        </dgm:presLayoutVars>
      </dgm:prSet>
      <dgm:spPr/>
    </dgm:pt>
    <dgm:pt modelId="{0E1786FC-EADC-41A6-B2BC-603700961318}" type="pres">
      <dgm:prSet presAssocID="{372A0BCB-DF69-47C6-A789-2EE7963D6EA5}" presName="sibTrans" presStyleCnt="0"/>
      <dgm:spPr/>
    </dgm:pt>
    <dgm:pt modelId="{B4C54022-5798-4812-AB06-8C002EB27CB4}" type="pres">
      <dgm:prSet presAssocID="{99A9F6FE-CABE-4984-BFDF-A5E28910B69C}" presName="compNode" presStyleCnt="0"/>
      <dgm:spPr/>
    </dgm:pt>
    <dgm:pt modelId="{5D98CB2E-B78A-4ECF-BFB5-E27AF3678636}" type="pres">
      <dgm:prSet presAssocID="{99A9F6FE-CABE-4984-BFDF-A5E28910B69C}" presName="bgRect" presStyleLbl="bgShp" presStyleIdx="4" presStyleCnt="5"/>
      <dgm:spPr/>
    </dgm:pt>
    <dgm:pt modelId="{CC845A0A-BFA5-4BCE-8F5E-DE9875219C8A}" type="pres">
      <dgm:prSet presAssocID="{99A9F6FE-CABE-4984-BFDF-A5E28910B69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6B61C48E-CBFC-4095-A0CE-58CFACBE8DB4}" type="pres">
      <dgm:prSet presAssocID="{99A9F6FE-CABE-4984-BFDF-A5E28910B69C}" presName="spaceRect" presStyleCnt="0"/>
      <dgm:spPr/>
    </dgm:pt>
    <dgm:pt modelId="{F92CA3A3-B1CF-496C-B88E-21997EDD4D83}" type="pres">
      <dgm:prSet presAssocID="{99A9F6FE-CABE-4984-BFDF-A5E28910B69C}" presName="parTx" presStyleLbl="revTx" presStyleIdx="4" presStyleCnt="5">
        <dgm:presLayoutVars>
          <dgm:chMax val="0"/>
          <dgm:chPref val="0"/>
        </dgm:presLayoutVars>
      </dgm:prSet>
      <dgm:spPr/>
    </dgm:pt>
  </dgm:ptLst>
  <dgm:cxnLst>
    <dgm:cxn modelId="{57343D17-F642-4715-89A5-8B248C7A5445}" type="presOf" srcId="{D5202AB4-3E57-4502-9223-35F6F8696612}" destId="{42C940C9-2420-40F2-BF36-F83EE7DAAC09}" srcOrd="0" destOrd="0" presId="urn:microsoft.com/office/officeart/2018/2/layout/IconVerticalSolidList"/>
    <dgm:cxn modelId="{3239421C-716E-435A-8CED-F77C3F8977D8}" type="presOf" srcId="{6F5718BB-13CC-4E2E-9503-6494D161B3FC}" destId="{C461A91D-23A6-4B2B-9BB5-80E1A71DE5E7}" srcOrd="0" destOrd="0" presId="urn:microsoft.com/office/officeart/2018/2/layout/IconVerticalSolidList"/>
    <dgm:cxn modelId="{EFFCFB22-D4CB-4BB8-8A6E-989C1009EBF3}" type="presOf" srcId="{8C120729-D95B-483B-BFE8-FCCD97C9B679}" destId="{AF515DB7-7A52-416C-A4BB-503E1D5F6AF1}" srcOrd="0" destOrd="0" presId="urn:microsoft.com/office/officeart/2018/2/layout/IconVerticalSolidList"/>
    <dgm:cxn modelId="{97A3D324-779B-4695-BBB8-4F4C4911B987}" srcId="{FBCCB149-2236-43DA-BA91-D2A787C78E64}" destId="{D5202AB4-3E57-4502-9223-35F6F8696612}" srcOrd="0" destOrd="0" parTransId="{53FB4C28-B874-468E-9985-AEC7EADC0B0B}" sibTransId="{A4264255-3927-4F2C-8156-83568ACE07C1}"/>
    <dgm:cxn modelId="{9E4B1C3C-283C-47A8-BA3F-3A0B857D05D8}" srcId="{FBCCB149-2236-43DA-BA91-D2A787C78E64}" destId="{8C120729-D95B-483B-BFE8-FCCD97C9B679}" srcOrd="3" destOrd="0" parTransId="{30FE3EC5-38B8-485E-892A-BC6C7165779A}" sibTransId="{372A0BCB-DF69-47C6-A789-2EE7963D6EA5}"/>
    <dgm:cxn modelId="{9AC4075F-1CE9-495F-82E3-2D055AF915B2}" type="presOf" srcId="{99A9F6FE-CABE-4984-BFDF-A5E28910B69C}" destId="{F92CA3A3-B1CF-496C-B88E-21997EDD4D83}" srcOrd="0" destOrd="0" presId="urn:microsoft.com/office/officeart/2018/2/layout/IconVerticalSolidList"/>
    <dgm:cxn modelId="{2E220443-B028-4682-94B2-436B693B3910}" srcId="{FBCCB149-2236-43DA-BA91-D2A787C78E64}" destId="{99A9F6FE-CABE-4984-BFDF-A5E28910B69C}" srcOrd="4" destOrd="0" parTransId="{E81DEB63-6B9E-4A93-B05D-AA0E3E92FD9E}" sibTransId="{20A0E809-3481-4CDA-8125-7795780893CC}"/>
    <dgm:cxn modelId="{09018648-EEFD-4098-9C8D-0C0FDF011FB3}" type="presOf" srcId="{B170AE31-60D1-4BC1-90A1-ED980E7817E7}" destId="{5F22335B-E199-4E26-821C-5EE65A3974E6}" srcOrd="0" destOrd="0" presId="urn:microsoft.com/office/officeart/2018/2/layout/IconVerticalSolidList"/>
    <dgm:cxn modelId="{0CAEDB4D-8E8D-4B72-9C58-FA7F7B206E8D}" srcId="{FBCCB149-2236-43DA-BA91-D2A787C78E64}" destId="{6F5718BB-13CC-4E2E-9503-6494D161B3FC}" srcOrd="2" destOrd="0" parTransId="{8407D665-A0E5-44C3-BD90-5E08CC90A195}" sibTransId="{C0D99C07-98B7-428F-B520-C13E6DAA1F48}"/>
    <dgm:cxn modelId="{7D974C8A-E41A-4768-AF41-B8D4E2199185}" type="presOf" srcId="{FBCCB149-2236-43DA-BA91-D2A787C78E64}" destId="{C6110AD1-855B-4FEA-BAB4-24F4F832E5DA}" srcOrd="0" destOrd="0" presId="urn:microsoft.com/office/officeart/2018/2/layout/IconVerticalSolidList"/>
    <dgm:cxn modelId="{B0F4ADB6-A222-4533-B7C6-03DA5433238A}" srcId="{FBCCB149-2236-43DA-BA91-D2A787C78E64}" destId="{B170AE31-60D1-4BC1-90A1-ED980E7817E7}" srcOrd="1" destOrd="0" parTransId="{09290242-3A14-4F01-A760-3FDBDD564F7F}" sibTransId="{4B8E7B43-8716-4C10-B2C1-52F0521482D2}"/>
    <dgm:cxn modelId="{B156727A-5B25-4DFD-B5D9-D4CEA4617E1A}" type="presParOf" srcId="{C6110AD1-855B-4FEA-BAB4-24F4F832E5DA}" destId="{688C90E4-4707-44C3-B65F-CC928BFB43E8}" srcOrd="0" destOrd="0" presId="urn:microsoft.com/office/officeart/2018/2/layout/IconVerticalSolidList"/>
    <dgm:cxn modelId="{71FF661C-978A-43D4-B7F8-77C187F1752D}" type="presParOf" srcId="{688C90E4-4707-44C3-B65F-CC928BFB43E8}" destId="{2F1A27E0-4FF3-4743-A1A2-C4BE7DBD19F0}" srcOrd="0" destOrd="0" presId="urn:microsoft.com/office/officeart/2018/2/layout/IconVerticalSolidList"/>
    <dgm:cxn modelId="{7FE59152-7217-406B-BF72-476669710126}" type="presParOf" srcId="{688C90E4-4707-44C3-B65F-CC928BFB43E8}" destId="{139FC0AB-FA58-432C-8113-B00094ECB40B}" srcOrd="1" destOrd="0" presId="urn:microsoft.com/office/officeart/2018/2/layout/IconVerticalSolidList"/>
    <dgm:cxn modelId="{631D8EF9-0A5A-408F-9073-BC61E216E6F8}" type="presParOf" srcId="{688C90E4-4707-44C3-B65F-CC928BFB43E8}" destId="{EF6ECAEE-EBF5-4A9A-AA3C-763E6FD42D5D}" srcOrd="2" destOrd="0" presId="urn:microsoft.com/office/officeart/2018/2/layout/IconVerticalSolidList"/>
    <dgm:cxn modelId="{4B2AF037-BAB6-44EE-8961-65B92AC0DDD8}" type="presParOf" srcId="{688C90E4-4707-44C3-B65F-CC928BFB43E8}" destId="{42C940C9-2420-40F2-BF36-F83EE7DAAC09}" srcOrd="3" destOrd="0" presId="urn:microsoft.com/office/officeart/2018/2/layout/IconVerticalSolidList"/>
    <dgm:cxn modelId="{CA50A8B6-95E5-4D77-86E4-B3FB026C8BA8}" type="presParOf" srcId="{C6110AD1-855B-4FEA-BAB4-24F4F832E5DA}" destId="{295703FB-F7A4-4E85-A5EB-1E139FDA9178}" srcOrd="1" destOrd="0" presId="urn:microsoft.com/office/officeart/2018/2/layout/IconVerticalSolidList"/>
    <dgm:cxn modelId="{1C5144C7-CE50-4177-8F26-D43BFBDC62B2}" type="presParOf" srcId="{C6110AD1-855B-4FEA-BAB4-24F4F832E5DA}" destId="{45A6118F-EA7F-403B-99B8-33F1C6E1022A}" srcOrd="2" destOrd="0" presId="urn:microsoft.com/office/officeart/2018/2/layout/IconVerticalSolidList"/>
    <dgm:cxn modelId="{8FDCE21F-4764-4CC2-A3B8-5C411EDBD3B4}" type="presParOf" srcId="{45A6118F-EA7F-403B-99B8-33F1C6E1022A}" destId="{F6D123A8-FDE3-4AA9-8440-E920063A5264}" srcOrd="0" destOrd="0" presId="urn:microsoft.com/office/officeart/2018/2/layout/IconVerticalSolidList"/>
    <dgm:cxn modelId="{AA470848-B54D-45D7-A9E2-43EE68088B75}" type="presParOf" srcId="{45A6118F-EA7F-403B-99B8-33F1C6E1022A}" destId="{92C8DC4D-890E-47C7-AD36-703EDFAD268F}" srcOrd="1" destOrd="0" presId="urn:microsoft.com/office/officeart/2018/2/layout/IconVerticalSolidList"/>
    <dgm:cxn modelId="{324FFEE7-D72B-474F-AA65-F4E73BF381AF}" type="presParOf" srcId="{45A6118F-EA7F-403B-99B8-33F1C6E1022A}" destId="{C7BA25F2-2736-4E6E-AE12-A2A875688677}" srcOrd="2" destOrd="0" presId="urn:microsoft.com/office/officeart/2018/2/layout/IconVerticalSolidList"/>
    <dgm:cxn modelId="{F602F580-0983-4FD5-840D-1002B97B1352}" type="presParOf" srcId="{45A6118F-EA7F-403B-99B8-33F1C6E1022A}" destId="{5F22335B-E199-4E26-821C-5EE65A3974E6}" srcOrd="3" destOrd="0" presId="urn:microsoft.com/office/officeart/2018/2/layout/IconVerticalSolidList"/>
    <dgm:cxn modelId="{A49323EF-AFD8-44EA-937F-BB1441F2935C}" type="presParOf" srcId="{C6110AD1-855B-4FEA-BAB4-24F4F832E5DA}" destId="{D07E7DF3-C24B-4FFB-9A69-A9DA40D0F8D4}" srcOrd="3" destOrd="0" presId="urn:microsoft.com/office/officeart/2018/2/layout/IconVerticalSolidList"/>
    <dgm:cxn modelId="{AFC2375E-9019-46B0-9701-95604625C58B}" type="presParOf" srcId="{C6110AD1-855B-4FEA-BAB4-24F4F832E5DA}" destId="{9E7C57FD-93A1-4D1C-8AD2-342122D2AA9C}" srcOrd="4" destOrd="0" presId="urn:microsoft.com/office/officeart/2018/2/layout/IconVerticalSolidList"/>
    <dgm:cxn modelId="{6A38238E-12DD-4E02-BE71-375F900D2A1C}" type="presParOf" srcId="{9E7C57FD-93A1-4D1C-8AD2-342122D2AA9C}" destId="{51B80334-E4C6-42EE-8826-53C147CB3EFE}" srcOrd="0" destOrd="0" presId="urn:microsoft.com/office/officeart/2018/2/layout/IconVerticalSolidList"/>
    <dgm:cxn modelId="{1715C76F-B565-48B3-A5DE-C9FA5194A5A5}" type="presParOf" srcId="{9E7C57FD-93A1-4D1C-8AD2-342122D2AA9C}" destId="{572210FF-653A-4A1F-A6BB-F210541E09F7}" srcOrd="1" destOrd="0" presId="urn:microsoft.com/office/officeart/2018/2/layout/IconVerticalSolidList"/>
    <dgm:cxn modelId="{0896DCF3-A1C6-4E5B-AC7A-10044DBE9DE5}" type="presParOf" srcId="{9E7C57FD-93A1-4D1C-8AD2-342122D2AA9C}" destId="{3BFFF191-AB40-42B0-B612-3E2CF0668A74}" srcOrd="2" destOrd="0" presId="urn:microsoft.com/office/officeart/2018/2/layout/IconVerticalSolidList"/>
    <dgm:cxn modelId="{88ECA8B2-568A-4292-A383-DF45A7E7BE89}" type="presParOf" srcId="{9E7C57FD-93A1-4D1C-8AD2-342122D2AA9C}" destId="{C461A91D-23A6-4B2B-9BB5-80E1A71DE5E7}" srcOrd="3" destOrd="0" presId="urn:microsoft.com/office/officeart/2018/2/layout/IconVerticalSolidList"/>
    <dgm:cxn modelId="{3F78AE08-F28C-4013-ACEE-6AC2D17D2E9B}" type="presParOf" srcId="{C6110AD1-855B-4FEA-BAB4-24F4F832E5DA}" destId="{3D4E2E07-B88E-4110-A22B-F72D0A2E9E24}" srcOrd="5" destOrd="0" presId="urn:microsoft.com/office/officeart/2018/2/layout/IconVerticalSolidList"/>
    <dgm:cxn modelId="{10DD9660-6E03-4BA0-9E4B-41395404DC55}" type="presParOf" srcId="{C6110AD1-855B-4FEA-BAB4-24F4F832E5DA}" destId="{7BBD0492-0E6A-475A-899F-1A1DB12EBB93}" srcOrd="6" destOrd="0" presId="urn:microsoft.com/office/officeart/2018/2/layout/IconVerticalSolidList"/>
    <dgm:cxn modelId="{0D36144F-9CAD-4751-B917-82750A7C2D10}" type="presParOf" srcId="{7BBD0492-0E6A-475A-899F-1A1DB12EBB93}" destId="{F79E3D59-0545-4D56-AD67-9A0D33033F9E}" srcOrd="0" destOrd="0" presId="urn:microsoft.com/office/officeart/2018/2/layout/IconVerticalSolidList"/>
    <dgm:cxn modelId="{F88EA728-8395-4E96-BA99-D1993DEB327C}" type="presParOf" srcId="{7BBD0492-0E6A-475A-899F-1A1DB12EBB93}" destId="{59D0A3C7-9C49-4444-A2CC-E2B9A587C73A}" srcOrd="1" destOrd="0" presId="urn:microsoft.com/office/officeart/2018/2/layout/IconVerticalSolidList"/>
    <dgm:cxn modelId="{912A28B1-364F-4F36-A3FB-6350A7674819}" type="presParOf" srcId="{7BBD0492-0E6A-475A-899F-1A1DB12EBB93}" destId="{88DE0FFD-9480-44F7-BDB7-3E900A6DDB06}" srcOrd="2" destOrd="0" presId="urn:microsoft.com/office/officeart/2018/2/layout/IconVerticalSolidList"/>
    <dgm:cxn modelId="{AACF8171-7E6F-440C-BD57-76286F51B3A3}" type="presParOf" srcId="{7BBD0492-0E6A-475A-899F-1A1DB12EBB93}" destId="{AF515DB7-7A52-416C-A4BB-503E1D5F6AF1}" srcOrd="3" destOrd="0" presId="urn:microsoft.com/office/officeart/2018/2/layout/IconVerticalSolidList"/>
    <dgm:cxn modelId="{802D220C-E5CD-415C-841A-DCB0ABE18C22}" type="presParOf" srcId="{C6110AD1-855B-4FEA-BAB4-24F4F832E5DA}" destId="{0E1786FC-EADC-41A6-B2BC-603700961318}" srcOrd="7" destOrd="0" presId="urn:microsoft.com/office/officeart/2018/2/layout/IconVerticalSolidList"/>
    <dgm:cxn modelId="{F032A49C-DB37-4CAF-B070-7ED98354AA4E}" type="presParOf" srcId="{C6110AD1-855B-4FEA-BAB4-24F4F832E5DA}" destId="{B4C54022-5798-4812-AB06-8C002EB27CB4}" srcOrd="8" destOrd="0" presId="urn:microsoft.com/office/officeart/2018/2/layout/IconVerticalSolidList"/>
    <dgm:cxn modelId="{772CF858-9456-4E52-83FA-F001E3153429}" type="presParOf" srcId="{B4C54022-5798-4812-AB06-8C002EB27CB4}" destId="{5D98CB2E-B78A-4ECF-BFB5-E27AF3678636}" srcOrd="0" destOrd="0" presId="urn:microsoft.com/office/officeart/2018/2/layout/IconVerticalSolidList"/>
    <dgm:cxn modelId="{909212B7-E59E-4355-AD3D-71E2E92B1010}" type="presParOf" srcId="{B4C54022-5798-4812-AB06-8C002EB27CB4}" destId="{CC845A0A-BFA5-4BCE-8F5E-DE9875219C8A}" srcOrd="1" destOrd="0" presId="urn:microsoft.com/office/officeart/2018/2/layout/IconVerticalSolidList"/>
    <dgm:cxn modelId="{7B611540-59D7-4B35-8AC7-4E2AC602EBAB}" type="presParOf" srcId="{B4C54022-5798-4812-AB06-8C002EB27CB4}" destId="{6B61C48E-CBFC-4095-A0CE-58CFACBE8DB4}" srcOrd="2" destOrd="0" presId="urn:microsoft.com/office/officeart/2018/2/layout/IconVerticalSolidList"/>
    <dgm:cxn modelId="{B648051B-2A2F-45F3-BA44-6BA10A1BAB6A}" type="presParOf" srcId="{B4C54022-5798-4812-AB06-8C002EB27CB4}" destId="{F92CA3A3-B1CF-496C-B88E-21997EDD4D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239583-7CB9-4CD5-9443-97140425F3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998F6F0-2872-465B-A563-8C121C8020ED}">
      <dgm:prSet custT="1"/>
      <dgm:spPr/>
      <dgm:t>
        <a:bodyPr/>
        <a:lstStyle/>
        <a:p>
          <a:pPr>
            <a:lnSpc>
              <a:spcPct val="100000"/>
            </a:lnSpc>
          </a:pPr>
          <a:r>
            <a:rPr lang="en-US" sz="1200" dirty="0">
              <a:latin typeface="Sagona Book" panose="02020503050505020204" pitchFamily="18" charset="0"/>
            </a:rPr>
            <a:t>Drill down: Compare occupancy rates across different room types, segments, or locations to identify specific areas affecting the overall figure. </a:t>
          </a:r>
        </a:p>
      </dgm:t>
    </dgm:pt>
    <dgm:pt modelId="{439EE152-E138-44FA-8B2E-8D014E8548D6}" type="parTrans" cxnId="{5237F91C-FC4B-44BB-AC3E-1E7A5F3C039A}">
      <dgm:prSet/>
      <dgm:spPr/>
      <dgm:t>
        <a:bodyPr/>
        <a:lstStyle/>
        <a:p>
          <a:endParaRPr lang="en-US"/>
        </a:p>
      </dgm:t>
    </dgm:pt>
    <dgm:pt modelId="{A272BEFC-EBDB-4FB6-B0E2-A1DB8EACEDD8}" type="sibTrans" cxnId="{5237F91C-FC4B-44BB-AC3E-1E7A5F3C039A}">
      <dgm:prSet/>
      <dgm:spPr/>
      <dgm:t>
        <a:bodyPr/>
        <a:lstStyle/>
        <a:p>
          <a:endParaRPr lang="en-US"/>
        </a:p>
      </dgm:t>
    </dgm:pt>
    <dgm:pt modelId="{61525D4A-5D5A-4BE4-A69C-D978CFBCA01D}">
      <dgm:prSet custT="1"/>
      <dgm:spPr/>
      <dgm:t>
        <a:bodyPr/>
        <a:lstStyle/>
        <a:p>
          <a:pPr>
            <a:lnSpc>
              <a:spcPct val="100000"/>
            </a:lnSpc>
          </a:pPr>
          <a:r>
            <a:rPr lang="en-US" sz="1200" dirty="0">
              <a:latin typeface="Sagona Book" panose="02020503050505020204" pitchFamily="18" charset="0"/>
            </a:rPr>
            <a:t>Benchmarking: Analyze industry averages or compare your occupancy with previous years' data for the same period to understand if the July figure falls within standard expectations. </a:t>
          </a:r>
        </a:p>
      </dgm:t>
    </dgm:pt>
    <dgm:pt modelId="{F3B6D7B2-0D5A-4894-88EB-2E2E0769A36F}" type="parTrans" cxnId="{520F65CD-CB45-49DA-9D99-CD460A9941FD}">
      <dgm:prSet/>
      <dgm:spPr/>
      <dgm:t>
        <a:bodyPr/>
        <a:lstStyle/>
        <a:p>
          <a:endParaRPr lang="en-US"/>
        </a:p>
      </dgm:t>
    </dgm:pt>
    <dgm:pt modelId="{D510C64D-7304-412F-ACD0-F21517186883}" type="sibTrans" cxnId="{520F65CD-CB45-49DA-9D99-CD460A9941FD}">
      <dgm:prSet/>
      <dgm:spPr/>
      <dgm:t>
        <a:bodyPr/>
        <a:lstStyle/>
        <a:p>
          <a:endParaRPr lang="en-US"/>
        </a:p>
      </dgm:t>
    </dgm:pt>
    <dgm:pt modelId="{6EC05917-5C7F-4009-A642-A1F5F9E7CDB5}">
      <dgm:prSet custT="1"/>
      <dgm:spPr/>
      <dgm:t>
        <a:bodyPr/>
        <a:lstStyle/>
        <a:p>
          <a:pPr>
            <a:lnSpc>
              <a:spcPct val="100000"/>
            </a:lnSpc>
          </a:pPr>
          <a:r>
            <a:rPr lang="en-US" sz="1200" dirty="0">
              <a:latin typeface="Sagona Book" panose="02020503050505020204" pitchFamily="18" charset="0"/>
            </a:rPr>
            <a:t>Identify influencing factors: Investigate potential reasons for the decline, such as room rate adjustments, changes in marketing strategies, or shifts in guest preferences</a:t>
          </a:r>
          <a:r>
            <a:rPr lang="en-US" sz="1400" dirty="0">
              <a:latin typeface="Sagona Book" panose="02020503050505020204" pitchFamily="18" charset="0"/>
            </a:rPr>
            <a:t>.</a:t>
          </a:r>
        </a:p>
      </dgm:t>
    </dgm:pt>
    <dgm:pt modelId="{A9C2073A-611B-470E-8F0D-51F759A622B0}" type="parTrans" cxnId="{C87D3617-D04F-4B51-AAA7-6D399B822903}">
      <dgm:prSet/>
      <dgm:spPr/>
      <dgm:t>
        <a:bodyPr/>
        <a:lstStyle/>
        <a:p>
          <a:endParaRPr lang="en-US"/>
        </a:p>
      </dgm:t>
    </dgm:pt>
    <dgm:pt modelId="{F2DC2E0D-4D81-41F6-AB08-64DDDAA4A259}" type="sibTrans" cxnId="{C87D3617-D04F-4B51-AAA7-6D399B822903}">
      <dgm:prSet/>
      <dgm:spPr/>
      <dgm:t>
        <a:bodyPr/>
        <a:lstStyle/>
        <a:p>
          <a:endParaRPr lang="en-US"/>
        </a:p>
      </dgm:t>
    </dgm:pt>
    <dgm:pt modelId="{F3B67031-842C-4C7F-8137-D8A3F728D49F}" type="pres">
      <dgm:prSet presAssocID="{01239583-7CB9-4CD5-9443-97140425F32F}" presName="root" presStyleCnt="0">
        <dgm:presLayoutVars>
          <dgm:dir/>
          <dgm:resizeHandles val="exact"/>
        </dgm:presLayoutVars>
      </dgm:prSet>
      <dgm:spPr/>
    </dgm:pt>
    <dgm:pt modelId="{3E103F12-207A-4F0E-BA57-76295A923422}" type="pres">
      <dgm:prSet presAssocID="{B998F6F0-2872-465B-A563-8C121C8020ED}" presName="compNode" presStyleCnt="0"/>
      <dgm:spPr/>
    </dgm:pt>
    <dgm:pt modelId="{486CC5E2-4391-428D-B7FF-86CF1B035B93}" type="pres">
      <dgm:prSet presAssocID="{B998F6F0-2872-465B-A563-8C121C8020ED}" presName="bgRect" presStyleLbl="bgShp" presStyleIdx="0" presStyleCnt="3"/>
      <dgm:spPr/>
    </dgm:pt>
    <dgm:pt modelId="{29DAC8A1-4FD4-4CCD-A248-EB88C21CAD53}" type="pres">
      <dgm:prSet presAssocID="{B998F6F0-2872-465B-A563-8C121C8020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ler"/>
        </a:ext>
      </dgm:extLst>
    </dgm:pt>
    <dgm:pt modelId="{48E37857-193D-44B2-A4B7-DF9E22AD0370}" type="pres">
      <dgm:prSet presAssocID="{B998F6F0-2872-465B-A563-8C121C8020ED}" presName="spaceRect" presStyleCnt="0"/>
      <dgm:spPr/>
    </dgm:pt>
    <dgm:pt modelId="{0795BCD5-8520-45AA-9355-DBD6F515F4D8}" type="pres">
      <dgm:prSet presAssocID="{B998F6F0-2872-465B-A563-8C121C8020ED}" presName="parTx" presStyleLbl="revTx" presStyleIdx="0" presStyleCnt="3">
        <dgm:presLayoutVars>
          <dgm:chMax val="0"/>
          <dgm:chPref val="0"/>
        </dgm:presLayoutVars>
      </dgm:prSet>
      <dgm:spPr/>
    </dgm:pt>
    <dgm:pt modelId="{C515298E-5868-4553-88D0-D56313C61E8D}" type="pres">
      <dgm:prSet presAssocID="{A272BEFC-EBDB-4FB6-B0E2-A1DB8EACEDD8}" presName="sibTrans" presStyleCnt="0"/>
      <dgm:spPr/>
    </dgm:pt>
    <dgm:pt modelId="{E2C77DBF-17F3-4DC5-9E19-4C1B939E2F49}" type="pres">
      <dgm:prSet presAssocID="{61525D4A-5D5A-4BE4-A69C-D978CFBCA01D}" presName="compNode" presStyleCnt="0"/>
      <dgm:spPr/>
    </dgm:pt>
    <dgm:pt modelId="{4E317D52-9495-47EF-8D6E-F5BDD3BA4DC7}" type="pres">
      <dgm:prSet presAssocID="{61525D4A-5D5A-4BE4-A69C-D978CFBCA01D}" presName="bgRect" presStyleLbl="bgShp" presStyleIdx="1" presStyleCnt="3"/>
      <dgm:spPr/>
    </dgm:pt>
    <dgm:pt modelId="{B5333D53-49A0-4B7C-BC80-E7596004238D}" type="pres">
      <dgm:prSet presAssocID="{61525D4A-5D5A-4BE4-A69C-D978CFBCA0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11B66967-54AD-4420-8216-7DD153AB4199}" type="pres">
      <dgm:prSet presAssocID="{61525D4A-5D5A-4BE4-A69C-D978CFBCA01D}" presName="spaceRect" presStyleCnt="0"/>
      <dgm:spPr/>
    </dgm:pt>
    <dgm:pt modelId="{B927135F-44D3-4FF4-9A36-E78064F5CB33}" type="pres">
      <dgm:prSet presAssocID="{61525D4A-5D5A-4BE4-A69C-D978CFBCA01D}" presName="parTx" presStyleLbl="revTx" presStyleIdx="1" presStyleCnt="3">
        <dgm:presLayoutVars>
          <dgm:chMax val="0"/>
          <dgm:chPref val="0"/>
        </dgm:presLayoutVars>
      </dgm:prSet>
      <dgm:spPr/>
    </dgm:pt>
    <dgm:pt modelId="{102187B5-C5EA-4526-A52A-00EBEA46E247}" type="pres">
      <dgm:prSet presAssocID="{D510C64D-7304-412F-ACD0-F21517186883}" presName="sibTrans" presStyleCnt="0"/>
      <dgm:spPr/>
    </dgm:pt>
    <dgm:pt modelId="{67157F50-DD52-495B-85CC-42E64FBF8142}" type="pres">
      <dgm:prSet presAssocID="{6EC05917-5C7F-4009-A642-A1F5F9E7CDB5}" presName="compNode" presStyleCnt="0"/>
      <dgm:spPr/>
    </dgm:pt>
    <dgm:pt modelId="{7F015C1B-3F5A-4541-84D4-DAE51E21D0D5}" type="pres">
      <dgm:prSet presAssocID="{6EC05917-5C7F-4009-A642-A1F5F9E7CDB5}" presName="bgRect" presStyleLbl="bgShp" presStyleIdx="2" presStyleCnt="3"/>
      <dgm:spPr/>
    </dgm:pt>
    <dgm:pt modelId="{DA129CFF-8417-4F29-AAF7-723609BD4205}" type="pres">
      <dgm:prSet presAssocID="{6EC05917-5C7F-4009-A642-A1F5F9E7CD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Upward Trend"/>
        </a:ext>
      </dgm:extLst>
    </dgm:pt>
    <dgm:pt modelId="{C7F0B9E8-E1AD-40C8-A947-39B2156D574C}" type="pres">
      <dgm:prSet presAssocID="{6EC05917-5C7F-4009-A642-A1F5F9E7CDB5}" presName="spaceRect" presStyleCnt="0"/>
      <dgm:spPr/>
    </dgm:pt>
    <dgm:pt modelId="{2C9B7544-9A89-48C0-BCB5-E55F8B76A917}" type="pres">
      <dgm:prSet presAssocID="{6EC05917-5C7F-4009-A642-A1F5F9E7CDB5}" presName="parTx" presStyleLbl="revTx" presStyleIdx="2" presStyleCnt="3">
        <dgm:presLayoutVars>
          <dgm:chMax val="0"/>
          <dgm:chPref val="0"/>
        </dgm:presLayoutVars>
      </dgm:prSet>
      <dgm:spPr/>
    </dgm:pt>
  </dgm:ptLst>
  <dgm:cxnLst>
    <dgm:cxn modelId="{C87D3617-D04F-4B51-AAA7-6D399B822903}" srcId="{01239583-7CB9-4CD5-9443-97140425F32F}" destId="{6EC05917-5C7F-4009-A642-A1F5F9E7CDB5}" srcOrd="2" destOrd="0" parTransId="{A9C2073A-611B-470E-8F0D-51F759A622B0}" sibTransId="{F2DC2E0D-4D81-41F6-AB08-64DDDAA4A259}"/>
    <dgm:cxn modelId="{5237F91C-FC4B-44BB-AC3E-1E7A5F3C039A}" srcId="{01239583-7CB9-4CD5-9443-97140425F32F}" destId="{B998F6F0-2872-465B-A563-8C121C8020ED}" srcOrd="0" destOrd="0" parTransId="{439EE152-E138-44FA-8B2E-8D014E8548D6}" sibTransId="{A272BEFC-EBDB-4FB6-B0E2-A1DB8EACEDD8}"/>
    <dgm:cxn modelId="{5B0D0771-6E6B-41B4-B8FF-281523FEA008}" type="presOf" srcId="{01239583-7CB9-4CD5-9443-97140425F32F}" destId="{F3B67031-842C-4C7F-8137-D8A3F728D49F}" srcOrd="0" destOrd="0" presId="urn:microsoft.com/office/officeart/2018/2/layout/IconVerticalSolidList"/>
    <dgm:cxn modelId="{C25C5053-390E-456B-9D1A-8B1CA0A0FE7D}" type="presOf" srcId="{6EC05917-5C7F-4009-A642-A1F5F9E7CDB5}" destId="{2C9B7544-9A89-48C0-BCB5-E55F8B76A917}" srcOrd="0" destOrd="0" presId="urn:microsoft.com/office/officeart/2018/2/layout/IconVerticalSolidList"/>
    <dgm:cxn modelId="{BE94EBC4-2F81-41D0-AD40-F4A11B0918D5}" type="presOf" srcId="{61525D4A-5D5A-4BE4-A69C-D978CFBCA01D}" destId="{B927135F-44D3-4FF4-9A36-E78064F5CB33}" srcOrd="0" destOrd="0" presId="urn:microsoft.com/office/officeart/2018/2/layout/IconVerticalSolidList"/>
    <dgm:cxn modelId="{520F65CD-CB45-49DA-9D99-CD460A9941FD}" srcId="{01239583-7CB9-4CD5-9443-97140425F32F}" destId="{61525D4A-5D5A-4BE4-A69C-D978CFBCA01D}" srcOrd="1" destOrd="0" parTransId="{F3B6D7B2-0D5A-4894-88EB-2E2E0769A36F}" sibTransId="{D510C64D-7304-412F-ACD0-F21517186883}"/>
    <dgm:cxn modelId="{252137F9-85B8-40D5-B85C-7AC4F0394941}" type="presOf" srcId="{B998F6F0-2872-465B-A563-8C121C8020ED}" destId="{0795BCD5-8520-45AA-9355-DBD6F515F4D8}" srcOrd="0" destOrd="0" presId="urn:microsoft.com/office/officeart/2018/2/layout/IconVerticalSolidList"/>
    <dgm:cxn modelId="{257F3294-F3D2-4A9E-909A-6305013F53B5}" type="presParOf" srcId="{F3B67031-842C-4C7F-8137-D8A3F728D49F}" destId="{3E103F12-207A-4F0E-BA57-76295A923422}" srcOrd="0" destOrd="0" presId="urn:microsoft.com/office/officeart/2018/2/layout/IconVerticalSolidList"/>
    <dgm:cxn modelId="{624C8837-9331-4F52-9EE7-81703BAE9EBC}" type="presParOf" srcId="{3E103F12-207A-4F0E-BA57-76295A923422}" destId="{486CC5E2-4391-428D-B7FF-86CF1B035B93}" srcOrd="0" destOrd="0" presId="urn:microsoft.com/office/officeart/2018/2/layout/IconVerticalSolidList"/>
    <dgm:cxn modelId="{CFC21F0A-5042-45ED-8EFF-34C243240499}" type="presParOf" srcId="{3E103F12-207A-4F0E-BA57-76295A923422}" destId="{29DAC8A1-4FD4-4CCD-A248-EB88C21CAD53}" srcOrd="1" destOrd="0" presId="urn:microsoft.com/office/officeart/2018/2/layout/IconVerticalSolidList"/>
    <dgm:cxn modelId="{6B1880C6-C765-4801-B721-0B06373B54B4}" type="presParOf" srcId="{3E103F12-207A-4F0E-BA57-76295A923422}" destId="{48E37857-193D-44B2-A4B7-DF9E22AD0370}" srcOrd="2" destOrd="0" presId="urn:microsoft.com/office/officeart/2018/2/layout/IconVerticalSolidList"/>
    <dgm:cxn modelId="{8D301981-4AC3-47F4-9757-006B50B9C68D}" type="presParOf" srcId="{3E103F12-207A-4F0E-BA57-76295A923422}" destId="{0795BCD5-8520-45AA-9355-DBD6F515F4D8}" srcOrd="3" destOrd="0" presId="urn:microsoft.com/office/officeart/2018/2/layout/IconVerticalSolidList"/>
    <dgm:cxn modelId="{8EA790AB-EC5F-4B9E-BC09-D4C5C033407D}" type="presParOf" srcId="{F3B67031-842C-4C7F-8137-D8A3F728D49F}" destId="{C515298E-5868-4553-88D0-D56313C61E8D}" srcOrd="1" destOrd="0" presId="urn:microsoft.com/office/officeart/2018/2/layout/IconVerticalSolidList"/>
    <dgm:cxn modelId="{FDDD5174-57D7-447B-B20D-620623742BD3}" type="presParOf" srcId="{F3B67031-842C-4C7F-8137-D8A3F728D49F}" destId="{E2C77DBF-17F3-4DC5-9E19-4C1B939E2F49}" srcOrd="2" destOrd="0" presId="urn:microsoft.com/office/officeart/2018/2/layout/IconVerticalSolidList"/>
    <dgm:cxn modelId="{BD0D70A9-2955-40D7-B239-F427E9E121D9}" type="presParOf" srcId="{E2C77DBF-17F3-4DC5-9E19-4C1B939E2F49}" destId="{4E317D52-9495-47EF-8D6E-F5BDD3BA4DC7}" srcOrd="0" destOrd="0" presId="urn:microsoft.com/office/officeart/2018/2/layout/IconVerticalSolidList"/>
    <dgm:cxn modelId="{52F382DE-9591-4F01-8CE3-16825CDE3D11}" type="presParOf" srcId="{E2C77DBF-17F3-4DC5-9E19-4C1B939E2F49}" destId="{B5333D53-49A0-4B7C-BC80-E7596004238D}" srcOrd="1" destOrd="0" presId="urn:microsoft.com/office/officeart/2018/2/layout/IconVerticalSolidList"/>
    <dgm:cxn modelId="{2B0A7205-C2FD-4098-BFD3-0A457C6ABF59}" type="presParOf" srcId="{E2C77DBF-17F3-4DC5-9E19-4C1B939E2F49}" destId="{11B66967-54AD-4420-8216-7DD153AB4199}" srcOrd="2" destOrd="0" presId="urn:microsoft.com/office/officeart/2018/2/layout/IconVerticalSolidList"/>
    <dgm:cxn modelId="{7837C450-F3DE-4C89-A3E0-E75E1F415CBD}" type="presParOf" srcId="{E2C77DBF-17F3-4DC5-9E19-4C1B939E2F49}" destId="{B927135F-44D3-4FF4-9A36-E78064F5CB33}" srcOrd="3" destOrd="0" presId="urn:microsoft.com/office/officeart/2018/2/layout/IconVerticalSolidList"/>
    <dgm:cxn modelId="{B8E21E2C-EF9F-4F82-A432-AD69663DC86B}" type="presParOf" srcId="{F3B67031-842C-4C7F-8137-D8A3F728D49F}" destId="{102187B5-C5EA-4526-A52A-00EBEA46E247}" srcOrd="3" destOrd="0" presId="urn:microsoft.com/office/officeart/2018/2/layout/IconVerticalSolidList"/>
    <dgm:cxn modelId="{C728A64D-7C83-475C-ACF9-32450CE48841}" type="presParOf" srcId="{F3B67031-842C-4C7F-8137-D8A3F728D49F}" destId="{67157F50-DD52-495B-85CC-42E64FBF8142}" srcOrd="4" destOrd="0" presId="urn:microsoft.com/office/officeart/2018/2/layout/IconVerticalSolidList"/>
    <dgm:cxn modelId="{D1A5B27C-FD95-4211-A4FD-F0E1D710FBE7}" type="presParOf" srcId="{67157F50-DD52-495B-85CC-42E64FBF8142}" destId="{7F015C1B-3F5A-4541-84D4-DAE51E21D0D5}" srcOrd="0" destOrd="0" presId="urn:microsoft.com/office/officeart/2018/2/layout/IconVerticalSolidList"/>
    <dgm:cxn modelId="{A3B11079-EA4F-4E4F-BD0D-AF3C290E93CB}" type="presParOf" srcId="{67157F50-DD52-495B-85CC-42E64FBF8142}" destId="{DA129CFF-8417-4F29-AAF7-723609BD4205}" srcOrd="1" destOrd="0" presId="urn:microsoft.com/office/officeart/2018/2/layout/IconVerticalSolidList"/>
    <dgm:cxn modelId="{63731D91-55FB-481C-8BA4-3E009A90EA28}" type="presParOf" srcId="{67157F50-DD52-495B-85CC-42E64FBF8142}" destId="{C7F0B9E8-E1AD-40C8-A947-39B2156D574C}" srcOrd="2" destOrd="0" presId="urn:microsoft.com/office/officeart/2018/2/layout/IconVerticalSolidList"/>
    <dgm:cxn modelId="{524A613D-3546-4093-84E4-B19BC21D2DA9}" type="presParOf" srcId="{67157F50-DD52-495B-85CC-42E64FBF8142}" destId="{2C9B7544-9A89-48C0-BCB5-E55F8B76A917}"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C33823-C60A-402F-B5E2-9AD687D7301A}"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C18ED5F2-D949-4924-B225-5667AEACDC9E}">
      <dgm:prSet custT="1"/>
      <dgm:spPr>
        <a:pattFill prst="smCheck">
          <a:fgClr>
            <a:schemeClr val="accent1">
              <a:lumMod val="40000"/>
              <a:lumOff val="60000"/>
            </a:schemeClr>
          </a:fgClr>
          <a:bgClr>
            <a:schemeClr val="accent1">
              <a:lumMod val="20000"/>
              <a:lumOff val="80000"/>
            </a:schemeClr>
          </a:bgClr>
        </a:pattFill>
      </dgm:spPr>
      <dgm:t>
        <a:bodyPr/>
        <a:lstStyle/>
        <a:p>
          <a:pPr algn="l"/>
          <a:r>
            <a:rPr lang="en-US" sz="1200" b="0" dirty="0">
              <a:solidFill>
                <a:schemeClr val="accent1">
                  <a:lumMod val="50000"/>
                </a:schemeClr>
              </a:solidFill>
              <a:latin typeface="Amasis MT Pro Medium" panose="02040604050005020304" pitchFamily="18" charset="0"/>
            </a:rPr>
            <a:t>The </a:t>
          </a:r>
          <a:r>
            <a:rPr lang="en-US" sz="1200" b="0" dirty="0" err="1">
              <a:solidFill>
                <a:schemeClr val="accent1">
                  <a:lumMod val="50000"/>
                </a:schemeClr>
              </a:solidFill>
              <a:latin typeface="Amasis MT Pro Medium" panose="02040604050005020304" pitchFamily="18" charset="0"/>
            </a:rPr>
            <a:t>AtliQ</a:t>
          </a:r>
          <a:r>
            <a:rPr lang="en-US" sz="1200" b="0" dirty="0">
              <a:solidFill>
                <a:schemeClr val="accent1">
                  <a:lumMod val="50000"/>
                </a:schemeClr>
              </a:solidFill>
              <a:latin typeface="Amasis MT Pro Medium" panose="02040604050005020304" pitchFamily="18" charset="0"/>
            </a:rPr>
            <a:t> Exotica hotel in Mumbai emerges as a double crown winner from the dashboard data. Not only does it bask in the warm glow of being the most highly rated hotel across all </a:t>
          </a:r>
          <a:r>
            <a:rPr lang="en-US" sz="1200" b="0" dirty="0" err="1">
              <a:solidFill>
                <a:schemeClr val="accent1">
                  <a:lumMod val="50000"/>
                </a:schemeClr>
              </a:solidFill>
              <a:latin typeface="Amasis MT Pro Medium" panose="02040604050005020304" pitchFamily="18" charset="0"/>
            </a:rPr>
            <a:t>AtliQ</a:t>
          </a:r>
          <a:r>
            <a:rPr lang="en-US" sz="1200" b="0" dirty="0">
              <a:solidFill>
                <a:schemeClr val="accent1">
                  <a:lumMod val="50000"/>
                </a:schemeClr>
              </a:solidFill>
              <a:latin typeface="Amasis MT Pro Medium" panose="02040604050005020304" pitchFamily="18" charset="0"/>
            </a:rPr>
            <a:t> chains, but it also reigns supreme in the revenue category, claiming a dazzling 117 million, the highest amongst its peers. </a:t>
          </a:r>
          <a:r>
            <a:rPr lang="en-US" sz="1200" b="0" dirty="0" err="1">
              <a:solidFill>
                <a:schemeClr val="accent1">
                  <a:lumMod val="50000"/>
                </a:schemeClr>
              </a:solidFill>
              <a:latin typeface="Amasis MT Pro Medium" panose="02040604050005020304" pitchFamily="18" charset="0"/>
            </a:rPr>
            <a:t>AtliQ</a:t>
          </a:r>
          <a:r>
            <a:rPr lang="en-US" sz="1200" b="0" dirty="0">
              <a:solidFill>
                <a:schemeClr val="accent1">
                  <a:lumMod val="50000"/>
                </a:schemeClr>
              </a:solidFill>
              <a:latin typeface="Amasis MT Pro Medium" panose="02040604050005020304" pitchFamily="18" charset="0"/>
            </a:rPr>
            <a:t> Exotica might cater to a segment willing to pay higher rates for luxurious experiences</a:t>
          </a:r>
          <a:r>
            <a:rPr lang="en-US" sz="1200" b="1" dirty="0">
              <a:solidFill>
                <a:schemeClr val="accent1">
                  <a:lumMod val="50000"/>
                </a:schemeClr>
              </a:solidFill>
              <a:latin typeface="Sagona Book" panose="02020503050505020204" pitchFamily="18" charset="0"/>
            </a:rPr>
            <a:t>.</a:t>
          </a:r>
        </a:p>
      </dgm:t>
    </dgm:pt>
    <dgm:pt modelId="{438BB60E-4708-4A2D-AEAC-31CC5F0AB99A}" type="parTrans" cxnId="{8A238CF1-0822-4D52-8E11-8A683D8574E9}">
      <dgm:prSet/>
      <dgm:spPr/>
      <dgm:t>
        <a:bodyPr/>
        <a:lstStyle/>
        <a:p>
          <a:endParaRPr lang="en-US"/>
        </a:p>
      </dgm:t>
    </dgm:pt>
    <dgm:pt modelId="{17D68507-CDEC-4305-A60B-6A16B5D8D937}" type="sibTrans" cxnId="{8A238CF1-0822-4D52-8E11-8A683D8574E9}">
      <dgm:prSet/>
      <dgm:spPr/>
      <dgm:t>
        <a:bodyPr/>
        <a:lstStyle/>
        <a:p>
          <a:endParaRPr lang="en-US"/>
        </a:p>
      </dgm:t>
    </dgm:pt>
    <dgm:pt modelId="{4B3D4831-7E50-4151-A7C5-86EC4268B076}">
      <dgm:prSet custT="1"/>
      <dgm:spPr>
        <a:pattFill prst="pct5">
          <a:fgClr>
            <a:schemeClr val="accent1">
              <a:lumMod val="40000"/>
              <a:lumOff val="60000"/>
            </a:schemeClr>
          </a:fgClr>
          <a:bgClr>
            <a:schemeClr val="accent1">
              <a:lumMod val="40000"/>
              <a:lumOff val="60000"/>
            </a:schemeClr>
          </a:bgClr>
        </a:pattFill>
      </dgm:spPr>
      <dgm:t>
        <a:bodyPr/>
        <a:lstStyle/>
        <a:p>
          <a:pPr algn="l"/>
          <a:r>
            <a:rPr lang="en-US" sz="1200" b="0" dirty="0">
              <a:solidFill>
                <a:schemeClr val="accent1">
                  <a:lumMod val="50000"/>
                </a:schemeClr>
              </a:solidFill>
              <a:latin typeface="Amasis MT Pro Medium" panose="02040604050005020304" pitchFamily="18" charset="0"/>
            </a:rPr>
            <a:t>While there is a correlation between high ratings and increased revenue in the hospitality industry, it's important to be cautious about making a causal claim like "high ratings always increase revenue." Here's why:</a:t>
          </a:r>
        </a:p>
      </dgm:t>
    </dgm:pt>
    <dgm:pt modelId="{DB844521-1BA4-4F1C-9C15-DB6BC86D4EF5}" type="parTrans" cxnId="{87EB27D3-72ED-4F19-B6D5-DFD8987D26A4}">
      <dgm:prSet/>
      <dgm:spPr/>
      <dgm:t>
        <a:bodyPr/>
        <a:lstStyle/>
        <a:p>
          <a:endParaRPr lang="en-US"/>
        </a:p>
      </dgm:t>
    </dgm:pt>
    <dgm:pt modelId="{ACBBF0C8-7894-487C-B8F1-A64A994C3834}" type="sibTrans" cxnId="{87EB27D3-72ED-4F19-B6D5-DFD8987D26A4}">
      <dgm:prSet/>
      <dgm:spPr/>
      <dgm:t>
        <a:bodyPr/>
        <a:lstStyle/>
        <a:p>
          <a:endParaRPr lang="en-US"/>
        </a:p>
      </dgm:t>
    </dgm:pt>
    <dgm:pt modelId="{5DA69FF6-184A-45E5-A70B-0264CB545BEC}">
      <dgm:prSet custT="1"/>
      <dgm:spPr>
        <a:pattFill prst="pct50">
          <a:fgClr>
            <a:schemeClr val="accent2">
              <a:tint val="40000"/>
              <a:hueOff val="0"/>
              <a:satOff val="0"/>
              <a:lumOff val="0"/>
            </a:schemeClr>
          </a:fgClr>
          <a:bgClr>
            <a:schemeClr val="bg1">
              <a:lumMod val="75000"/>
            </a:schemeClr>
          </a:bgClr>
        </a:pattFill>
      </dgm:spPr>
      <dgm:t>
        <a:bodyPr/>
        <a:lstStyle/>
        <a:p>
          <a:pPr algn="l">
            <a:buFont typeface="Wingdings" panose="05000000000000000000" pitchFamily="2" charset="2"/>
            <a:buChar char="q"/>
          </a:pPr>
          <a:r>
            <a:rPr lang="en-US" sz="1200" dirty="0">
              <a:solidFill>
                <a:srgbClr val="C00000"/>
              </a:solidFill>
              <a:latin typeface="Amasis MT Pro Medium" panose="02040604050005020304" pitchFamily="18" charset="0"/>
            </a:rPr>
            <a:t>Correlation vs. Causation: </a:t>
          </a:r>
          <a:r>
            <a:rPr lang="en-US" sz="1200" dirty="0">
              <a:solidFill>
                <a:schemeClr val="accent1">
                  <a:lumMod val="50000"/>
                </a:schemeClr>
              </a:solidFill>
              <a:latin typeface="Amasis MT Pro Medium" panose="02040604050005020304" pitchFamily="18" charset="0"/>
            </a:rPr>
            <a:t>Just because two things are related (correlation) doesn't mean one causes the other (causation). Other factors could influence both ratings and revenue, such as location, seasonality, marketing, or amenities. </a:t>
          </a:r>
        </a:p>
      </dgm:t>
    </dgm:pt>
    <dgm:pt modelId="{8A809FBC-1C77-47D0-90CA-7105749ABA57}" type="parTrans" cxnId="{539E8CD2-3B36-4D2E-B04E-EB30F2B8517E}">
      <dgm:prSet/>
      <dgm:spPr/>
      <dgm:t>
        <a:bodyPr/>
        <a:lstStyle/>
        <a:p>
          <a:endParaRPr lang="en-US"/>
        </a:p>
      </dgm:t>
    </dgm:pt>
    <dgm:pt modelId="{31D17899-927D-4466-BFDD-C7D75C01FE25}" type="sibTrans" cxnId="{539E8CD2-3B36-4D2E-B04E-EB30F2B8517E}">
      <dgm:prSet/>
      <dgm:spPr/>
      <dgm:t>
        <a:bodyPr/>
        <a:lstStyle/>
        <a:p>
          <a:endParaRPr lang="en-US"/>
        </a:p>
      </dgm:t>
    </dgm:pt>
    <dgm:pt modelId="{C51712A5-D933-4AFC-8B0B-A1E860473B53}">
      <dgm:prSet custT="1"/>
      <dgm:spPr>
        <a:pattFill prst="pct5">
          <a:fgClr>
            <a:schemeClr val="accent3">
              <a:tint val="40000"/>
              <a:hueOff val="0"/>
              <a:satOff val="0"/>
              <a:lumOff val="0"/>
            </a:schemeClr>
          </a:fgClr>
          <a:bgClr>
            <a:schemeClr val="tx2">
              <a:lumMod val="10000"/>
              <a:lumOff val="90000"/>
            </a:schemeClr>
          </a:bgClr>
        </a:pattFill>
      </dgm:spPr>
      <dgm:t>
        <a:bodyPr/>
        <a:lstStyle/>
        <a:p>
          <a:pPr algn="l">
            <a:buFont typeface="Wingdings" panose="05000000000000000000" pitchFamily="2" charset="2"/>
            <a:buChar char="q"/>
          </a:pPr>
          <a:r>
            <a:rPr lang="en-US" sz="1200" dirty="0">
              <a:solidFill>
                <a:srgbClr val="C00000"/>
              </a:solidFill>
              <a:latin typeface="Amasis MT Pro Medium" panose="02040604050005020304" pitchFamily="18" charset="0"/>
            </a:rPr>
            <a:t>Direction of causality: </a:t>
          </a:r>
          <a:r>
            <a:rPr lang="en-US" sz="1200" dirty="0">
              <a:solidFill>
                <a:schemeClr val="accent1">
                  <a:lumMod val="50000"/>
                </a:schemeClr>
              </a:solidFill>
              <a:latin typeface="Amasis MT Pro Medium" panose="02040604050005020304" pitchFamily="18" charset="0"/>
            </a:rPr>
            <a:t>It's also possible that high revenue could lead to higher ratings, as guests with a more positive experience are more likely to leave good reviews.</a:t>
          </a:r>
        </a:p>
      </dgm:t>
    </dgm:pt>
    <dgm:pt modelId="{76BDCB68-26EA-42A3-A5B8-68CC2E93CC81}" type="parTrans" cxnId="{26F77FE5-3A12-4123-9745-5547EA547707}">
      <dgm:prSet/>
      <dgm:spPr/>
      <dgm:t>
        <a:bodyPr/>
        <a:lstStyle/>
        <a:p>
          <a:endParaRPr lang="en-US"/>
        </a:p>
      </dgm:t>
    </dgm:pt>
    <dgm:pt modelId="{5AB51684-DACA-441D-9F90-BEBDB4EC1236}" type="sibTrans" cxnId="{26F77FE5-3A12-4123-9745-5547EA547707}">
      <dgm:prSet/>
      <dgm:spPr/>
      <dgm:t>
        <a:bodyPr/>
        <a:lstStyle/>
        <a:p>
          <a:endParaRPr lang="en-US"/>
        </a:p>
      </dgm:t>
    </dgm:pt>
    <dgm:pt modelId="{AD3AF396-FFF3-470E-BD9D-2C6FDF965C04}" type="pres">
      <dgm:prSet presAssocID="{A2C33823-C60A-402F-B5E2-9AD687D7301A}" presName="Name0" presStyleCnt="0">
        <dgm:presLayoutVars>
          <dgm:dir/>
          <dgm:animLvl val="lvl"/>
          <dgm:resizeHandles val="exact"/>
        </dgm:presLayoutVars>
      </dgm:prSet>
      <dgm:spPr/>
    </dgm:pt>
    <dgm:pt modelId="{FCF4D7C5-8CBF-4F6B-8CB1-0FAD130C3F80}" type="pres">
      <dgm:prSet presAssocID="{4B3D4831-7E50-4151-A7C5-86EC4268B076}" presName="boxAndChildren" presStyleCnt="0"/>
      <dgm:spPr/>
    </dgm:pt>
    <dgm:pt modelId="{C32CC827-00EA-48F6-9F61-851D18EA945F}" type="pres">
      <dgm:prSet presAssocID="{4B3D4831-7E50-4151-A7C5-86EC4268B076}" presName="parentTextBox" presStyleLbl="node1" presStyleIdx="0" presStyleCnt="2"/>
      <dgm:spPr/>
    </dgm:pt>
    <dgm:pt modelId="{DA24BE93-688F-4643-B7BE-31DD00505470}" type="pres">
      <dgm:prSet presAssocID="{4B3D4831-7E50-4151-A7C5-86EC4268B076}" presName="entireBox" presStyleLbl="node1" presStyleIdx="0" presStyleCnt="2"/>
      <dgm:spPr/>
    </dgm:pt>
    <dgm:pt modelId="{189ED7BA-A1F7-46FF-96D7-041C62DCD57F}" type="pres">
      <dgm:prSet presAssocID="{4B3D4831-7E50-4151-A7C5-86EC4268B076}" presName="descendantBox" presStyleCnt="0"/>
      <dgm:spPr/>
    </dgm:pt>
    <dgm:pt modelId="{6EA62368-C3F0-4810-A536-5CBCDE2D52F8}" type="pres">
      <dgm:prSet presAssocID="{5DA69FF6-184A-45E5-A70B-0264CB545BEC}" presName="childTextBox" presStyleLbl="fgAccFollowNode1" presStyleIdx="0" presStyleCnt="2" custScaleY="97608">
        <dgm:presLayoutVars>
          <dgm:bulletEnabled val="1"/>
        </dgm:presLayoutVars>
      </dgm:prSet>
      <dgm:spPr/>
    </dgm:pt>
    <dgm:pt modelId="{B7EFA61A-34E6-4B5A-A4ED-AA30C93F0B14}" type="pres">
      <dgm:prSet presAssocID="{C51712A5-D933-4AFC-8B0B-A1E860473B53}" presName="childTextBox" presStyleLbl="fgAccFollowNode1" presStyleIdx="1" presStyleCnt="2" custScaleY="98750">
        <dgm:presLayoutVars>
          <dgm:bulletEnabled val="1"/>
        </dgm:presLayoutVars>
      </dgm:prSet>
      <dgm:spPr/>
    </dgm:pt>
    <dgm:pt modelId="{55AF7803-D9BA-4593-BDE5-3B2849ABDF46}" type="pres">
      <dgm:prSet presAssocID="{17D68507-CDEC-4305-A60B-6A16B5D8D937}" presName="sp" presStyleCnt="0"/>
      <dgm:spPr/>
    </dgm:pt>
    <dgm:pt modelId="{145D79F9-30EA-420D-B0EF-5854F11EEA60}" type="pres">
      <dgm:prSet presAssocID="{C18ED5F2-D949-4924-B225-5667AEACDC9E}" presName="arrowAndChildren" presStyleCnt="0"/>
      <dgm:spPr/>
    </dgm:pt>
    <dgm:pt modelId="{C6AAD9F3-A699-40D1-A0DF-10B6400FB789}" type="pres">
      <dgm:prSet presAssocID="{C18ED5F2-D949-4924-B225-5667AEACDC9E}" presName="parentTextArrow" presStyleLbl="node1" presStyleIdx="1" presStyleCnt="2" custScaleY="42383"/>
      <dgm:spPr/>
    </dgm:pt>
  </dgm:ptLst>
  <dgm:cxnLst>
    <dgm:cxn modelId="{858BAA1E-1DB8-41A6-AD43-AA944EC81DD3}" type="presOf" srcId="{5DA69FF6-184A-45E5-A70B-0264CB545BEC}" destId="{6EA62368-C3F0-4810-A536-5CBCDE2D52F8}" srcOrd="0" destOrd="0" presId="urn:microsoft.com/office/officeart/2005/8/layout/process4"/>
    <dgm:cxn modelId="{C0E86664-7FDC-4DAA-B72A-0F171300DD2C}" type="presOf" srcId="{4B3D4831-7E50-4151-A7C5-86EC4268B076}" destId="{DA24BE93-688F-4643-B7BE-31DD00505470}" srcOrd="1" destOrd="0" presId="urn:microsoft.com/office/officeart/2005/8/layout/process4"/>
    <dgm:cxn modelId="{951E1A53-2373-4E32-929A-3D74657BAE75}" type="presOf" srcId="{C18ED5F2-D949-4924-B225-5667AEACDC9E}" destId="{C6AAD9F3-A699-40D1-A0DF-10B6400FB789}" srcOrd="0" destOrd="0" presId="urn:microsoft.com/office/officeart/2005/8/layout/process4"/>
    <dgm:cxn modelId="{E2CF549D-3634-46ED-95F7-279F837F41B9}" type="presOf" srcId="{4B3D4831-7E50-4151-A7C5-86EC4268B076}" destId="{C32CC827-00EA-48F6-9F61-851D18EA945F}" srcOrd="0" destOrd="0" presId="urn:microsoft.com/office/officeart/2005/8/layout/process4"/>
    <dgm:cxn modelId="{2E4DF4C6-BB23-46D0-B2AE-1CE0A084213E}" type="presOf" srcId="{C51712A5-D933-4AFC-8B0B-A1E860473B53}" destId="{B7EFA61A-34E6-4B5A-A4ED-AA30C93F0B14}" srcOrd="0" destOrd="0" presId="urn:microsoft.com/office/officeart/2005/8/layout/process4"/>
    <dgm:cxn modelId="{539E8CD2-3B36-4D2E-B04E-EB30F2B8517E}" srcId="{4B3D4831-7E50-4151-A7C5-86EC4268B076}" destId="{5DA69FF6-184A-45E5-A70B-0264CB545BEC}" srcOrd="0" destOrd="0" parTransId="{8A809FBC-1C77-47D0-90CA-7105749ABA57}" sibTransId="{31D17899-927D-4466-BFDD-C7D75C01FE25}"/>
    <dgm:cxn modelId="{87EB27D3-72ED-4F19-B6D5-DFD8987D26A4}" srcId="{A2C33823-C60A-402F-B5E2-9AD687D7301A}" destId="{4B3D4831-7E50-4151-A7C5-86EC4268B076}" srcOrd="1" destOrd="0" parTransId="{DB844521-1BA4-4F1C-9C15-DB6BC86D4EF5}" sibTransId="{ACBBF0C8-7894-487C-B8F1-A64A994C3834}"/>
    <dgm:cxn modelId="{26F77FE5-3A12-4123-9745-5547EA547707}" srcId="{4B3D4831-7E50-4151-A7C5-86EC4268B076}" destId="{C51712A5-D933-4AFC-8B0B-A1E860473B53}" srcOrd="1" destOrd="0" parTransId="{76BDCB68-26EA-42A3-A5B8-68CC2E93CC81}" sibTransId="{5AB51684-DACA-441D-9F90-BEBDB4EC1236}"/>
    <dgm:cxn modelId="{8A238CF1-0822-4D52-8E11-8A683D8574E9}" srcId="{A2C33823-C60A-402F-B5E2-9AD687D7301A}" destId="{C18ED5F2-D949-4924-B225-5667AEACDC9E}" srcOrd="0" destOrd="0" parTransId="{438BB60E-4708-4A2D-AEAC-31CC5F0AB99A}" sibTransId="{17D68507-CDEC-4305-A60B-6A16B5D8D937}"/>
    <dgm:cxn modelId="{1AF079FF-FFAF-4F71-99A3-6FB068D3E9D9}" type="presOf" srcId="{A2C33823-C60A-402F-B5E2-9AD687D7301A}" destId="{AD3AF396-FFF3-470E-BD9D-2C6FDF965C04}" srcOrd="0" destOrd="0" presId="urn:microsoft.com/office/officeart/2005/8/layout/process4"/>
    <dgm:cxn modelId="{8207C99D-97F2-4E79-A27D-4073C465A19A}" type="presParOf" srcId="{AD3AF396-FFF3-470E-BD9D-2C6FDF965C04}" destId="{FCF4D7C5-8CBF-4F6B-8CB1-0FAD130C3F80}" srcOrd="0" destOrd="0" presId="urn:microsoft.com/office/officeart/2005/8/layout/process4"/>
    <dgm:cxn modelId="{C53BBCDB-DBC8-4B6C-B213-3EE5F37D560E}" type="presParOf" srcId="{FCF4D7C5-8CBF-4F6B-8CB1-0FAD130C3F80}" destId="{C32CC827-00EA-48F6-9F61-851D18EA945F}" srcOrd="0" destOrd="0" presId="urn:microsoft.com/office/officeart/2005/8/layout/process4"/>
    <dgm:cxn modelId="{0AE56AD3-9750-4F71-ACE5-7CA94840F6F7}" type="presParOf" srcId="{FCF4D7C5-8CBF-4F6B-8CB1-0FAD130C3F80}" destId="{DA24BE93-688F-4643-B7BE-31DD00505470}" srcOrd="1" destOrd="0" presId="urn:microsoft.com/office/officeart/2005/8/layout/process4"/>
    <dgm:cxn modelId="{8703267C-A17A-4D2F-9B2A-5644E940F2E3}" type="presParOf" srcId="{FCF4D7C5-8CBF-4F6B-8CB1-0FAD130C3F80}" destId="{189ED7BA-A1F7-46FF-96D7-041C62DCD57F}" srcOrd="2" destOrd="0" presId="urn:microsoft.com/office/officeart/2005/8/layout/process4"/>
    <dgm:cxn modelId="{FDA987D4-0FAE-4238-AF00-112F2FE3B4A2}" type="presParOf" srcId="{189ED7BA-A1F7-46FF-96D7-041C62DCD57F}" destId="{6EA62368-C3F0-4810-A536-5CBCDE2D52F8}" srcOrd="0" destOrd="0" presId="urn:microsoft.com/office/officeart/2005/8/layout/process4"/>
    <dgm:cxn modelId="{12DE40C9-176E-48A5-BDF4-A0A1163015D1}" type="presParOf" srcId="{189ED7BA-A1F7-46FF-96D7-041C62DCD57F}" destId="{B7EFA61A-34E6-4B5A-A4ED-AA30C93F0B14}" srcOrd="1" destOrd="0" presId="urn:microsoft.com/office/officeart/2005/8/layout/process4"/>
    <dgm:cxn modelId="{9AEBE29C-F28D-430F-AD8D-8E1FC49F78E4}" type="presParOf" srcId="{AD3AF396-FFF3-470E-BD9D-2C6FDF965C04}" destId="{55AF7803-D9BA-4593-BDE5-3B2849ABDF46}" srcOrd="1" destOrd="0" presId="urn:microsoft.com/office/officeart/2005/8/layout/process4"/>
    <dgm:cxn modelId="{BEDB6DE4-7EC0-4E87-9808-0B2A5D6CE785}" type="presParOf" srcId="{AD3AF396-FFF3-470E-BD9D-2C6FDF965C04}" destId="{145D79F9-30EA-420D-B0EF-5854F11EEA60}" srcOrd="2" destOrd="0" presId="urn:microsoft.com/office/officeart/2005/8/layout/process4"/>
    <dgm:cxn modelId="{831338DD-594C-4504-A931-89FFFBE8CA31}" type="presParOf" srcId="{145D79F9-30EA-420D-B0EF-5854F11EEA60}" destId="{C6AAD9F3-A699-40D1-A0DF-10B6400FB789}"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B4A8DAE-18E6-400F-8290-E724A4831B13}"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US"/>
        </a:p>
      </dgm:t>
    </dgm:pt>
    <dgm:pt modelId="{9847ABFC-0F56-4945-A460-4356D7BFD335}">
      <dgm:prSet custT="1"/>
      <dgm:spPr/>
      <dgm:t>
        <a:bodyPr/>
        <a:lstStyle/>
        <a:p>
          <a:pPr>
            <a:lnSpc>
              <a:spcPct val="100000"/>
            </a:lnSpc>
          </a:pPr>
          <a:r>
            <a:rPr lang="en-US" sz="1500" dirty="0" err="1">
              <a:solidFill>
                <a:schemeClr val="accent1">
                  <a:lumMod val="50000"/>
                </a:schemeClr>
              </a:solidFill>
              <a:latin typeface="Sagona Book" panose="02020503050505020204" pitchFamily="18" charset="0"/>
            </a:rPr>
            <a:t>Atliq</a:t>
          </a:r>
          <a:r>
            <a:rPr lang="en-US" sz="1500" dirty="0">
              <a:solidFill>
                <a:schemeClr val="accent1">
                  <a:lumMod val="50000"/>
                </a:schemeClr>
              </a:solidFill>
              <a:latin typeface="Sagona Book" panose="02020503050505020204" pitchFamily="18" charset="0"/>
            </a:rPr>
            <a:t> hotel's realization rate has steadily increased for three consecutive months, reaching a positive high of 70.6% in </a:t>
          </a:r>
          <a:r>
            <a:rPr lang="en-US" sz="1500" dirty="0" err="1">
              <a:solidFill>
                <a:schemeClr val="accent1">
                  <a:lumMod val="50000"/>
                </a:schemeClr>
              </a:solidFill>
              <a:latin typeface="Sagona Book" panose="02020503050505020204" pitchFamily="18" charset="0"/>
            </a:rPr>
            <a:t>july</a:t>
          </a:r>
          <a:r>
            <a:rPr lang="en-US" sz="1500" dirty="0">
              <a:solidFill>
                <a:schemeClr val="accent1">
                  <a:lumMod val="50000"/>
                </a:schemeClr>
              </a:solidFill>
              <a:latin typeface="Sagona Book" panose="02020503050505020204" pitchFamily="18" charset="0"/>
            </a:rPr>
            <a:t>. </a:t>
          </a:r>
        </a:p>
      </dgm:t>
    </dgm:pt>
    <dgm:pt modelId="{72E01962-95E5-468C-9C27-367A7EA7E2B8}" type="parTrans" cxnId="{DEA56AFA-F714-4675-8728-1AB9B429871E}">
      <dgm:prSet/>
      <dgm:spPr/>
      <dgm:t>
        <a:bodyPr/>
        <a:lstStyle/>
        <a:p>
          <a:endParaRPr lang="en-US"/>
        </a:p>
      </dgm:t>
    </dgm:pt>
    <dgm:pt modelId="{E169D5DC-04D0-4640-B7B4-B731FF9D45BA}" type="sibTrans" cxnId="{DEA56AFA-F714-4675-8728-1AB9B429871E}">
      <dgm:prSet/>
      <dgm:spPr/>
      <dgm:t>
        <a:bodyPr/>
        <a:lstStyle/>
        <a:p>
          <a:endParaRPr lang="en-US"/>
        </a:p>
      </dgm:t>
    </dgm:pt>
    <dgm:pt modelId="{BF12F6E8-3F86-420E-B5B9-C571358F890A}">
      <dgm:prSet custT="1"/>
      <dgm:spPr/>
      <dgm:t>
        <a:bodyPr/>
        <a:lstStyle/>
        <a:p>
          <a:pPr>
            <a:lnSpc>
              <a:spcPct val="100000"/>
            </a:lnSpc>
          </a:pPr>
          <a:r>
            <a:rPr lang="en-US" sz="1500" dirty="0">
              <a:solidFill>
                <a:schemeClr val="accent1">
                  <a:lumMod val="50000"/>
                </a:schemeClr>
              </a:solidFill>
              <a:latin typeface="Sagona Book" panose="02020503050505020204" pitchFamily="18" charset="0"/>
            </a:rPr>
            <a:t>Consistent growth in realization rate indicates effective booking and guest management strategies, maximizing revenue potential</a:t>
          </a:r>
          <a:r>
            <a:rPr lang="en-US" sz="1800" dirty="0">
              <a:latin typeface="Sagona Book" panose="02020503050505020204" pitchFamily="18" charset="0"/>
            </a:rPr>
            <a:t>. </a:t>
          </a:r>
        </a:p>
      </dgm:t>
    </dgm:pt>
    <dgm:pt modelId="{29DDB8CA-731D-4F16-BE90-02E9FD560EF6}" type="parTrans" cxnId="{55A602DD-B430-41BA-963B-A2996AFFAC15}">
      <dgm:prSet/>
      <dgm:spPr/>
      <dgm:t>
        <a:bodyPr/>
        <a:lstStyle/>
        <a:p>
          <a:endParaRPr lang="en-US"/>
        </a:p>
      </dgm:t>
    </dgm:pt>
    <dgm:pt modelId="{C9131AA4-89DF-4815-A992-3E181288CFD3}" type="sibTrans" cxnId="{55A602DD-B430-41BA-963B-A2996AFFAC15}">
      <dgm:prSet/>
      <dgm:spPr/>
      <dgm:t>
        <a:bodyPr/>
        <a:lstStyle/>
        <a:p>
          <a:endParaRPr lang="en-US"/>
        </a:p>
      </dgm:t>
    </dgm:pt>
    <dgm:pt modelId="{45FF9E9D-22FC-479E-A3CD-B09D6D67F2A3}" type="pres">
      <dgm:prSet presAssocID="{EB4A8DAE-18E6-400F-8290-E724A4831B13}" presName="root" presStyleCnt="0">
        <dgm:presLayoutVars>
          <dgm:dir/>
          <dgm:resizeHandles val="exact"/>
        </dgm:presLayoutVars>
      </dgm:prSet>
      <dgm:spPr/>
    </dgm:pt>
    <dgm:pt modelId="{B46F98FD-D424-4219-B584-E33DC72FC741}" type="pres">
      <dgm:prSet presAssocID="{9847ABFC-0F56-4945-A460-4356D7BFD335}" presName="compNode" presStyleCnt="0"/>
      <dgm:spPr/>
    </dgm:pt>
    <dgm:pt modelId="{D9B14CF6-C7A2-4788-8778-492B51BE60B8}" type="pres">
      <dgm:prSet presAssocID="{9847ABFC-0F56-4945-A460-4356D7BFD335}" presName="bgRect" presStyleLbl="bgShp" presStyleIdx="0" presStyleCnt="2"/>
      <dgm:spPr/>
    </dgm:pt>
    <dgm:pt modelId="{EC7F3A02-F34E-4BE6-B238-A8F0089E7903}" type="pres">
      <dgm:prSet presAssocID="{9847ABFC-0F56-4945-A460-4356D7BFD3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on and stars"/>
        </a:ext>
      </dgm:extLst>
    </dgm:pt>
    <dgm:pt modelId="{E7425094-6D15-4D71-B64D-85B2A416DC7B}" type="pres">
      <dgm:prSet presAssocID="{9847ABFC-0F56-4945-A460-4356D7BFD335}" presName="spaceRect" presStyleCnt="0"/>
      <dgm:spPr/>
    </dgm:pt>
    <dgm:pt modelId="{04CC86B2-7A43-44CC-8FE0-2B8372889495}" type="pres">
      <dgm:prSet presAssocID="{9847ABFC-0F56-4945-A460-4356D7BFD335}" presName="parTx" presStyleLbl="revTx" presStyleIdx="0" presStyleCnt="2">
        <dgm:presLayoutVars>
          <dgm:chMax val="0"/>
          <dgm:chPref val="0"/>
        </dgm:presLayoutVars>
      </dgm:prSet>
      <dgm:spPr/>
    </dgm:pt>
    <dgm:pt modelId="{AD201979-E64C-4B93-A502-8A929395E00E}" type="pres">
      <dgm:prSet presAssocID="{E169D5DC-04D0-4640-B7B4-B731FF9D45BA}" presName="sibTrans" presStyleCnt="0"/>
      <dgm:spPr/>
    </dgm:pt>
    <dgm:pt modelId="{04C6DA99-0AEC-497B-8833-36594944C17E}" type="pres">
      <dgm:prSet presAssocID="{BF12F6E8-3F86-420E-B5B9-C571358F890A}" presName="compNode" presStyleCnt="0"/>
      <dgm:spPr/>
    </dgm:pt>
    <dgm:pt modelId="{91FB0CB5-DE5B-4ED4-93B0-68B299847123}" type="pres">
      <dgm:prSet presAssocID="{BF12F6E8-3F86-420E-B5B9-C571358F890A}" presName="bgRect" presStyleLbl="bgShp" presStyleIdx="1" presStyleCnt="2"/>
      <dgm:spPr/>
    </dgm:pt>
    <dgm:pt modelId="{1C726E9B-13A3-469D-9F48-28B78768BBFE}" type="pres">
      <dgm:prSet presAssocID="{BF12F6E8-3F86-420E-B5B9-C571358F89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leep"/>
        </a:ext>
      </dgm:extLst>
    </dgm:pt>
    <dgm:pt modelId="{21D274D3-2268-4C33-92E0-A8E04818B7AE}" type="pres">
      <dgm:prSet presAssocID="{BF12F6E8-3F86-420E-B5B9-C571358F890A}" presName="spaceRect" presStyleCnt="0"/>
      <dgm:spPr/>
    </dgm:pt>
    <dgm:pt modelId="{45EFE656-A29D-4894-9EE8-6902D325DC98}" type="pres">
      <dgm:prSet presAssocID="{BF12F6E8-3F86-420E-B5B9-C571358F890A}" presName="parTx" presStyleLbl="revTx" presStyleIdx="1" presStyleCnt="2">
        <dgm:presLayoutVars>
          <dgm:chMax val="0"/>
          <dgm:chPref val="0"/>
        </dgm:presLayoutVars>
      </dgm:prSet>
      <dgm:spPr/>
    </dgm:pt>
  </dgm:ptLst>
  <dgm:cxnLst>
    <dgm:cxn modelId="{D4980881-D47A-468C-A647-2B3E5F1688A3}" type="presOf" srcId="{EB4A8DAE-18E6-400F-8290-E724A4831B13}" destId="{45FF9E9D-22FC-479E-A3CD-B09D6D67F2A3}" srcOrd="0" destOrd="0" presId="urn:microsoft.com/office/officeart/2018/2/layout/IconVerticalSolidList"/>
    <dgm:cxn modelId="{21B942A5-F518-4044-AC74-3B20787A3714}" type="presOf" srcId="{9847ABFC-0F56-4945-A460-4356D7BFD335}" destId="{04CC86B2-7A43-44CC-8FE0-2B8372889495}" srcOrd="0" destOrd="0" presId="urn:microsoft.com/office/officeart/2018/2/layout/IconVerticalSolidList"/>
    <dgm:cxn modelId="{6D8C99B9-87C9-498F-967E-6D17D40D1AF2}" type="presOf" srcId="{BF12F6E8-3F86-420E-B5B9-C571358F890A}" destId="{45EFE656-A29D-4894-9EE8-6902D325DC98}" srcOrd="0" destOrd="0" presId="urn:microsoft.com/office/officeart/2018/2/layout/IconVerticalSolidList"/>
    <dgm:cxn modelId="{55A602DD-B430-41BA-963B-A2996AFFAC15}" srcId="{EB4A8DAE-18E6-400F-8290-E724A4831B13}" destId="{BF12F6E8-3F86-420E-B5B9-C571358F890A}" srcOrd="1" destOrd="0" parTransId="{29DDB8CA-731D-4F16-BE90-02E9FD560EF6}" sibTransId="{C9131AA4-89DF-4815-A992-3E181288CFD3}"/>
    <dgm:cxn modelId="{DEA56AFA-F714-4675-8728-1AB9B429871E}" srcId="{EB4A8DAE-18E6-400F-8290-E724A4831B13}" destId="{9847ABFC-0F56-4945-A460-4356D7BFD335}" srcOrd="0" destOrd="0" parTransId="{72E01962-95E5-468C-9C27-367A7EA7E2B8}" sibTransId="{E169D5DC-04D0-4640-B7B4-B731FF9D45BA}"/>
    <dgm:cxn modelId="{1DC5308F-BD79-4AFA-A2AF-3221A16D3849}" type="presParOf" srcId="{45FF9E9D-22FC-479E-A3CD-B09D6D67F2A3}" destId="{B46F98FD-D424-4219-B584-E33DC72FC741}" srcOrd="0" destOrd="0" presId="urn:microsoft.com/office/officeart/2018/2/layout/IconVerticalSolidList"/>
    <dgm:cxn modelId="{90B79DA1-DB80-446A-ACB0-8C92316A2A5E}" type="presParOf" srcId="{B46F98FD-D424-4219-B584-E33DC72FC741}" destId="{D9B14CF6-C7A2-4788-8778-492B51BE60B8}" srcOrd="0" destOrd="0" presId="urn:microsoft.com/office/officeart/2018/2/layout/IconVerticalSolidList"/>
    <dgm:cxn modelId="{B17A997D-24DC-4C18-86B2-0972D0BAF9FD}" type="presParOf" srcId="{B46F98FD-D424-4219-B584-E33DC72FC741}" destId="{EC7F3A02-F34E-4BE6-B238-A8F0089E7903}" srcOrd="1" destOrd="0" presId="urn:microsoft.com/office/officeart/2018/2/layout/IconVerticalSolidList"/>
    <dgm:cxn modelId="{C0518B51-BCFC-425E-A650-97A2ECBDAFD5}" type="presParOf" srcId="{B46F98FD-D424-4219-B584-E33DC72FC741}" destId="{E7425094-6D15-4D71-B64D-85B2A416DC7B}" srcOrd="2" destOrd="0" presId="urn:microsoft.com/office/officeart/2018/2/layout/IconVerticalSolidList"/>
    <dgm:cxn modelId="{A61F0D13-6FC0-4BCF-B6C4-4F96B9946566}" type="presParOf" srcId="{B46F98FD-D424-4219-B584-E33DC72FC741}" destId="{04CC86B2-7A43-44CC-8FE0-2B8372889495}" srcOrd="3" destOrd="0" presId="urn:microsoft.com/office/officeart/2018/2/layout/IconVerticalSolidList"/>
    <dgm:cxn modelId="{E852FE20-B1AD-4F5E-91F4-9DFFE5F817FC}" type="presParOf" srcId="{45FF9E9D-22FC-479E-A3CD-B09D6D67F2A3}" destId="{AD201979-E64C-4B93-A502-8A929395E00E}" srcOrd="1" destOrd="0" presId="urn:microsoft.com/office/officeart/2018/2/layout/IconVerticalSolidList"/>
    <dgm:cxn modelId="{6CA7A290-FD4D-4DD7-9517-52F3B1AF7C59}" type="presParOf" srcId="{45FF9E9D-22FC-479E-A3CD-B09D6D67F2A3}" destId="{04C6DA99-0AEC-497B-8833-36594944C17E}" srcOrd="2" destOrd="0" presId="urn:microsoft.com/office/officeart/2018/2/layout/IconVerticalSolidList"/>
    <dgm:cxn modelId="{942E2E13-E91F-4A69-9AE8-6291804AA087}" type="presParOf" srcId="{04C6DA99-0AEC-497B-8833-36594944C17E}" destId="{91FB0CB5-DE5B-4ED4-93B0-68B299847123}" srcOrd="0" destOrd="0" presId="urn:microsoft.com/office/officeart/2018/2/layout/IconVerticalSolidList"/>
    <dgm:cxn modelId="{BFE64123-4BDB-4001-BDA7-85A77B70ACAD}" type="presParOf" srcId="{04C6DA99-0AEC-497B-8833-36594944C17E}" destId="{1C726E9B-13A3-469D-9F48-28B78768BBFE}" srcOrd="1" destOrd="0" presId="urn:microsoft.com/office/officeart/2018/2/layout/IconVerticalSolidList"/>
    <dgm:cxn modelId="{8AD56CEE-8C89-4E81-85E2-F78F4DBD77AA}" type="presParOf" srcId="{04C6DA99-0AEC-497B-8833-36594944C17E}" destId="{21D274D3-2268-4C33-92E0-A8E04818B7AE}" srcOrd="2" destOrd="0" presId="urn:microsoft.com/office/officeart/2018/2/layout/IconVerticalSolidList"/>
    <dgm:cxn modelId="{27AAD998-F1E6-4452-9BBD-B45B444EFD99}" type="presParOf" srcId="{04C6DA99-0AEC-497B-8833-36594944C17E}" destId="{45EFE656-A29D-4894-9EE8-6902D325DC98}" srcOrd="3" destOrd="0" presId="urn:microsoft.com/office/officeart/2018/2/layout/IconVerticalSolidList"/>
  </dgm:cxnLst>
  <dgm:bg>
    <a:noFill/>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7A0B46-64E6-45AD-9746-0CFEA8861AC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B10592B-EE28-448C-9560-EADA95DBE5BD}">
      <dgm:prSet custT="1"/>
      <dgm:spPr/>
      <dgm:t>
        <a:bodyPr/>
        <a:lstStyle/>
        <a:p>
          <a:pPr>
            <a:lnSpc>
              <a:spcPct val="100000"/>
            </a:lnSpc>
          </a:pPr>
          <a:r>
            <a:rPr lang="en-US" sz="1200" b="1" dirty="0">
              <a:latin typeface="Sagona Book" panose="02020503050505020204" pitchFamily="18" charset="0"/>
            </a:rPr>
            <a:t>Business Class </a:t>
          </a:r>
          <a:r>
            <a:rPr lang="en-US" sz="1200" dirty="0">
              <a:latin typeface="Sagona Book" panose="02020503050505020204" pitchFamily="18" charset="0"/>
            </a:rPr>
            <a:t>Holds the top spot with a commanding </a:t>
          </a:r>
          <a:r>
            <a:rPr lang="en-US" sz="1200" b="1" dirty="0">
              <a:latin typeface="Sagona Book" panose="02020503050505020204" pitchFamily="18" charset="0"/>
            </a:rPr>
            <a:t>58.12% occupancy</a:t>
          </a:r>
          <a:r>
            <a:rPr lang="en-US" sz="1200" dirty="0">
              <a:latin typeface="Sagona Book" panose="02020503050505020204" pitchFamily="18" charset="0"/>
            </a:rPr>
            <a:t>, indicating </a:t>
          </a:r>
          <a:r>
            <a:rPr lang="en-US" sz="1200" b="1" dirty="0">
              <a:latin typeface="Sagona Book" panose="02020503050505020204" pitchFamily="18" charset="0"/>
            </a:rPr>
            <a:t>strong demand </a:t>
          </a:r>
          <a:r>
            <a:rPr lang="en-US" sz="1200" dirty="0">
              <a:latin typeface="Sagona Book" panose="02020503050505020204" pitchFamily="18" charset="0"/>
            </a:rPr>
            <a:t>for its blend of comfort, convenience, and competitive pricing. Where Luxury class Follows closely with a respectable 57.59% occupancy, suggesting continued interest in high-end experiences.</a:t>
          </a:r>
        </a:p>
      </dgm:t>
    </dgm:pt>
    <dgm:pt modelId="{CFDEEEA0-C1D7-4D62-AE0B-6FDB8466F776}" type="parTrans" cxnId="{2C05B3A6-9184-4082-BEE4-9912DDC19214}">
      <dgm:prSet/>
      <dgm:spPr/>
      <dgm:t>
        <a:bodyPr/>
        <a:lstStyle/>
        <a:p>
          <a:endParaRPr lang="en-US"/>
        </a:p>
      </dgm:t>
    </dgm:pt>
    <dgm:pt modelId="{6FDD8575-3965-4387-9277-2E3F7B4C8CD1}" type="sibTrans" cxnId="{2C05B3A6-9184-4082-BEE4-9912DDC19214}">
      <dgm:prSet/>
      <dgm:spPr/>
      <dgm:t>
        <a:bodyPr/>
        <a:lstStyle/>
        <a:p>
          <a:endParaRPr lang="en-US"/>
        </a:p>
      </dgm:t>
    </dgm:pt>
    <dgm:pt modelId="{6EE9B494-D3B0-4D06-9997-2AFA102EDD4C}">
      <dgm:prSet custT="1"/>
      <dgm:spPr/>
      <dgm:t>
        <a:bodyPr/>
        <a:lstStyle/>
        <a:p>
          <a:pPr>
            <a:lnSpc>
              <a:spcPct val="100000"/>
            </a:lnSpc>
          </a:pPr>
          <a:r>
            <a:rPr lang="en-US" sz="1200">
              <a:latin typeface="Sagona Book" panose="02020503050505020204" pitchFamily="18" charset="0"/>
            </a:rPr>
            <a:t>In Business Class guest demographics and preferences to refine offerings and maximize appeal. And in Luxury Rooms guests seek </a:t>
          </a:r>
          <a:r>
            <a:rPr lang="en-US" sz="1200" b="1">
              <a:latin typeface="Sagona Book" panose="02020503050505020204" pitchFamily="18" charset="0"/>
            </a:rPr>
            <a:t>lavish amenities, personalized service</a:t>
          </a:r>
          <a:r>
            <a:rPr lang="en-US" sz="1200">
              <a:latin typeface="Sagona Book" panose="02020503050505020204" pitchFamily="18" charset="0"/>
            </a:rPr>
            <a:t>, and an </a:t>
          </a:r>
          <a:r>
            <a:rPr lang="en-US" sz="1200" b="1">
              <a:latin typeface="Sagona Book" panose="02020503050505020204" pitchFamily="18" charset="0"/>
            </a:rPr>
            <a:t>exclusive atmosphere.</a:t>
          </a:r>
          <a:endParaRPr lang="en-US" sz="1200" b="1" dirty="0">
            <a:latin typeface="Sagona Book" panose="02020503050505020204" pitchFamily="18" charset="0"/>
          </a:endParaRPr>
        </a:p>
      </dgm:t>
    </dgm:pt>
    <dgm:pt modelId="{CDA560FE-BE35-46D8-8C1E-F9C0F0750D5F}" type="parTrans" cxnId="{0BDBA085-ED8E-47C8-9528-AE6182413AB1}">
      <dgm:prSet/>
      <dgm:spPr/>
      <dgm:t>
        <a:bodyPr/>
        <a:lstStyle/>
        <a:p>
          <a:endParaRPr lang="en-US"/>
        </a:p>
      </dgm:t>
    </dgm:pt>
    <dgm:pt modelId="{5E1EA7CD-E70A-440E-B7C2-4407A4D262B0}" type="sibTrans" cxnId="{0BDBA085-ED8E-47C8-9528-AE6182413AB1}">
      <dgm:prSet/>
      <dgm:spPr/>
      <dgm:t>
        <a:bodyPr/>
        <a:lstStyle/>
        <a:p>
          <a:endParaRPr lang="en-US"/>
        </a:p>
      </dgm:t>
    </dgm:pt>
    <dgm:pt modelId="{B09865D6-49D1-41C8-B9E8-E0549A043037}" type="pres">
      <dgm:prSet presAssocID="{E37A0B46-64E6-45AD-9746-0CFEA8861ACA}" presName="root" presStyleCnt="0">
        <dgm:presLayoutVars>
          <dgm:dir/>
          <dgm:resizeHandles val="exact"/>
        </dgm:presLayoutVars>
      </dgm:prSet>
      <dgm:spPr/>
    </dgm:pt>
    <dgm:pt modelId="{A97100D0-AE48-4321-8AD6-94548010A8DD}" type="pres">
      <dgm:prSet presAssocID="{DB10592B-EE28-448C-9560-EADA95DBE5BD}" presName="compNode" presStyleCnt="0"/>
      <dgm:spPr/>
    </dgm:pt>
    <dgm:pt modelId="{BB1A76BC-7F1A-467D-ACDD-D2E40EBBD9C3}" type="pres">
      <dgm:prSet presAssocID="{DB10592B-EE28-448C-9560-EADA95DBE5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n"/>
        </a:ext>
      </dgm:extLst>
    </dgm:pt>
    <dgm:pt modelId="{0F15469C-A7BF-4831-933C-963B451BCBE4}" type="pres">
      <dgm:prSet presAssocID="{DB10592B-EE28-448C-9560-EADA95DBE5BD}" presName="spaceRect" presStyleCnt="0"/>
      <dgm:spPr/>
    </dgm:pt>
    <dgm:pt modelId="{B9CDE0DB-B61C-4ACC-B15C-80A8B29D9EB6}" type="pres">
      <dgm:prSet presAssocID="{DB10592B-EE28-448C-9560-EADA95DBE5BD}" presName="textRect" presStyleLbl="revTx" presStyleIdx="0" presStyleCnt="2" custScaleX="226776">
        <dgm:presLayoutVars>
          <dgm:chMax val="1"/>
          <dgm:chPref val="1"/>
        </dgm:presLayoutVars>
      </dgm:prSet>
      <dgm:spPr/>
    </dgm:pt>
    <dgm:pt modelId="{9B1FA6AE-60F4-4775-B172-CF2353D61251}" type="pres">
      <dgm:prSet presAssocID="{6FDD8575-3965-4387-9277-2E3F7B4C8CD1}" presName="sibTrans" presStyleCnt="0"/>
      <dgm:spPr/>
    </dgm:pt>
    <dgm:pt modelId="{0927C3DE-0B73-4E82-9084-3AD11A702D56}" type="pres">
      <dgm:prSet presAssocID="{6EE9B494-D3B0-4D06-9997-2AFA102EDD4C}" presName="compNode" presStyleCnt="0"/>
      <dgm:spPr/>
    </dgm:pt>
    <dgm:pt modelId="{DEC9F10D-891B-4A27-A691-68C3D92D8761}" type="pres">
      <dgm:prSet presAssocID="{6EE9B494-D3B0-4D06-9997-2AFA102EDD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iter"/>
        </a:ext>
      </dgm:extLst>
    </dgm:pt>
    <dgm:pt modelId="{08E81E90-D8CF-438D-89AB-E94EFA0A3022}" type="pres">
      <dgm:prSet presAssocID="{6EE9B494-D3B0-4D06-9997-2AFA102EDD4C}" presName="spaceRect" presStyleCnt="0"/>
      <dgm:spPr/>
    </dgm:pt>
    <dgm:pt modelId="{1976E4F2-375F-4A72-A6CC-E197DA5DD9EB}" type="pres">
      <dgm:prSet presAssocID="{6EE9B494-D3B0-4D06-9997-2AFA102EDD4C}" presName="textRect" presStyleLbl="revTx" presStyleIdx="1" presStyleCnt="2" custScaleX="226776">
        <dgm:presLayoutVars>
          <dgm:chMax val="1"/>
          <dgm:chPref val="1"/>
        </dgm:presLayoutVars>
      </dgm:prSet>
      <dgm:spPr/>
    </dgm:pt>
  </dgm:ptLst>
  <dgm:cxnLst>
    <dgm:cxn modelId="{070C6768-FDED-4BA7-A9C9-240C522D9EA8}" type="presOf" srcId="{E37A0B46-64E6-45AD-9746-0CFEA8861ACA}" destId="{B09865D6-49D1-41C8-B9E8-E0549A043037}" srcOrd="0" destOrd="0" presId="urn:microsoft.com/office/officeart/2018/2/layout/IconLabelList"/>
    <dgm:cxn modelId="{6750C674-76A8-433B-8515-5B61A323FDDD}" type="presOf" srcId="{6EE9B494-D3B0-4D06-9997-2AFA102EDD4C}" destId="{1976E4F2-375F-4A72-A6CC-E197DA5DD9EB}" srcOrd="0" destOrd="0" presId="urn:microsoft.com/office/officeart/2018/2/layout/IconLabelList"/>
    <dgm:cxn modelId="{0BDBA085-ED8E-47C8-9528-AE6182413AB1}" srcId="{E37A0B46-64E6-45AD-9746-0CFEA8861ACA}" destId="{6EE9B494-D3B0-4D06-9997-2AFA102EDD4C}" srcOrd="1" destOrd="0" parTransId="{CDA560FE-BE35-46D8-8C1E-F9C0F0750D5F}" sibTransId="{5E1EA7CD-E70A-440E-B7C2-4407A4D262B0}"/>
    <dgm:cxn modelId="{2C05B3A6-9184-4082-BEE4-9912DDC19214}" srcId="{E37A0B46-64E6-45AD-9746-0CFEA8861ACA}" destId="{DB10592B-EE28-448C-9560-EADA95DBE5BD}" srcOrd="0" destOrd="0" parTransId="{CFDEEEA0-C1D7-4D62-AE0B-6FDB8466F776}" sibTransId="{6FDD8575-3965-4387-9277-2E3F7B4C8CD1}"/>
    <dgm:cxn modelId="{252FDDE6-9C16-49A6-BB5A-174A1FDE1146}" type="presOf" srcId="{DB10592B-EE28-448C-9560-EADA95DBE5BD}" destId="{B9CDE0DB-B61C-4ACC-B15C-80A8B29D9EB6}" srcOrd="0" destOrd="0" presId="urn:microsoft.com/office/officeart/2018/2/layout/IconLabelList"/>
    <dgm:cxn modelId="{D07FC9CE-6CFC-450F-BA66-560082315B6C}" type="presParOf" srcId="{B09865D6-49D1-41C8-B9E8-E0549A043037}" destId="{A97100D0-AE48-4321-8AD6-94548010A8DD}" srcOrd="0" destOrd="0" presId="urn:microsoft.com/office/officeart/2018/2/layout/IconLabelList"/>
    <dgm:cxn modelId="{F0F3E845-1B23-40FC-BF69-E474DDF09B56}" type="presParOf" srcId="{A97100D0-AE48-4321-8AD6-94548010A8DD}" destId="{BB1A76BC-7F1A-467D-ACDD-D2E40EBBD9C3}" srcOrd="0" destOrd="0" presId="urn:microsoft.com/office/officeart/2018/2/layout/IconLabelList"/>
    <dgm:cxn modelId="{F05811D9-9A8D-4F50-8B24-6B8D2589F43E}" type="presParOf" srcId="{A97100D0-AE48-4321-8AD6-94548010A8DD}" destId="{0F15469C-A7BF-4831-933C-963B451BCBE4}" srcOrd="1" destOrd="0" presId="urn:microsoft.com/office/officeart/2018/2/layout/IconLabelList"/>
    <dgm:cxn modelId="{C9E67400-BB8C-4091-AB70-D38E866EFBED}" type="presParOf" srcId="{A97100D0-AE48-4321-8AD6-94548010A8DD}" destId="{B9CDE0DB-B61C-4ACC-B15C-80A8B29D9EB6}" srcOrd="2" destOrd="0" presId="urn:microsoft.com/office/officeart/2018/2/layout/IconLabelList"/>
    <dgm:cxn modelId="{665443DF-94E8-4D09-9C7E-9A421013AB72}" type="presParOf" srcId="{B09865D6-49D1-41C8-B9E8-E0549A043037}" destId="{9B1FA6AE-60F4-4775-B172-CF2353D61251}" srcOrd="1" destOrd="0" presId="urn:microsoft.com/office/officeart/2018/2/layout/IconLabelList"/>
    <dgm:cxn modelId="{3E3AA908-2136-4C77-9506-92DEFEAC9127}" type="presParOf" srcId="{B09865D6-49D1-41C8-B9E8-E0549A043037}" destId="{0927C3DE-0B73-4E82-9084-3AD11A702D56}" srcOrd="2" destOrd="0" presId="urn:microsoft.com/office/officeart/2018/2/layout/IconLabelList"/>
    <dgm:cxn modelId="{A0CD5D7F-7B0A-4A7F-97FF-FB9F22A7C41E}" type="presParOf" srcId="{0927C3DE-0B73-4E82-9084-3AD11A702D56}" destId="{DEC9F10D-891B-4A27-A691-68C3D92D8761}" srcOrd="0" destOrd="0" presId="urn:microsoft.com/office/officeart/2018/2/layout/IconLabelList"/>
    <dgm:cxn modelId="{D3AE65C9-95FC-49E3-8806-D4C1A7901F70}" type="presParOf" srcId="{0927C3DE-0B73-4E82-9084-3AD11A702D56}" destId="{08E81E90-D8CF-438D-89AB-E94EFA0A3022}" srcOrd="1" destOrd="0" presId="urn:microsoft.com/office/officeart/2018/2/layout/IconLabelList"/>
    <dgm:cxn modelId="{8B099DD8-65A1-4BE0-90BB-DDA3DC829F25}" type="presParOf" srcId="{0927C3DE-0B73-4E82-9084-3AD11A702D56}" destId="{1976E4F2-375F-4A72-A6CC-E197DA5DD9E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1CAE8B-7848-455D-B12E-5E36D9FB4B31}"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A7D23DEA-E0F9-4234-9CA8-044D91D0280D}">
      <dgm:prSet custT="1"/>
      <dgm:spPr/>
      <dgm:t>
        <a:bodyPr/>
        <a:lstStyle/>
        <a:p>
          <a:r>
            <a:rPr lang="en-US" sz="1800" dirty="0">
              <a:solidFill>
                <a:schemeClr val="accent1">
                  <a:lumMod val="50000"/>
                </a:schemeClr>
              </a:solidFill>
              <a:latin typeface="Sagona Book" panose="02020503050505020204" pitchFamily="18" charset="0"/>
            </a:rPr>
            <a:t>Properties (Elite, Premium, Standard, Presidential)</a:t>
          </a:r>
          <a:r>
            <a:rPr lang="en-US" sz="1800" dirty="0">
              <a:latin typeface="Sagona Book" panose="02020503050505020204" pitchFamily="18" charset="0"/>
            </a:rPr>
            <a:t> </a:t>
          </a:r>
        </a:p>
      </dgm:t>
    </dgm:pt>
    <dgm:pt modelId="{841336C7-82A5-4564-8A53-3FAE17F8C794}" type="parTrans" cxnId="{4C37128C-5DC6-4F55-918A-E4140711FF4A}">
      <dgm:prSet/>
      <dgm:spPr/>
      <dgm:t>
        <a:bodyPr/>
        <a:lstStyle/>
        <a:p>
          <a:endParaRPr lang="en-US"/>
        </a:p>
      </dgm:t>
    </dgm:pt>
    <dgm:pt modelId="{975143F3-0C2D-4659-AC92-87D4E444A6B6}" type="sibTrans" cxnId="{4C37128C-5DC6-4F55-918A-E4140711FF4A}">
      <dgm:prSet/>
      <dgm:spPr/>
      <dgm:t>
        <a:bodyPr/>
        <a:lstStyle/>
        <a:p>
          <a:endParaRPr lang="en-US"/>
        </a:p>
      </dgm:t>
    </dgm:pt>
    <dgm:pt modelId="{58923F73-F4F6-4BAB-B3F4-72FD08F92BCF}">
      <dgm:prSet custT="1"/>
      <dgm:spPr/>
      <dgm:t>
        <a:bodyPr/>
        <a:lstStyle/>
        <a:p>
          <a:r>
            <a:rPr lang="en-US" sz="1800" dirty="0">
              <a:solidFill>
                <a:schemeClr val="accent1">
                  <a:lumMod val="50000"/>
                </a:schemeClr>
              </a:solidFill>
              <a:latin typeface="Sagona Book" panose="02020503050505020204" pitchFamily="18" charset="0"/>
            </a:rPr>
            <a:t>City (Bangalore, Mumbai, Delhi, Hyderabad)</a:t>
          </a:r>
        </a:p>
      </dgm:t>
    </dgm:pt>
    <dgm:pt modelId="{148B3417-1564-4601-9182-10DA7628CE1B}" type="parTrans" cxnId="{8076EE53-F45D-4CDE-90DC-C5655FDB6F9A}">
      <dgm:prSet/>
      <dgm:spPr/>
      <dgm:t>
        <a:bodyPr/>
        <a:lstStyle/>
        <a:p>
          <a:endParaRPr lang="en-US"/>
        </a:p>
      </dgm:t>
    </dgm:pt>
    <dgm:pt modelId="{10439079-47CB-4496-8B16-3105AAEA0728}" type="sibTrans" cxnId="{8076EE53-F45D-4CDE-90DC-C5655FDB6F9A}">
      <dgm:prSet/>
      <dgm:spPr/>
      <dgm:t>
        <a:bodyPr/>
        <a:lstStyle/>
        <a:p>
          <a:endParaRPr lang="en-US"/>
        </a:p>
      </dgm:t>
    </dgm:pt>
    <dgm:pt modelId="{DF5D48FB-A432-45BA-AE16-81C95BF98DAE}">
      <dgm:prSet custT="1"/>
      <dgm:spPr/>
      <dgm:t>
        <a:bodyPr/>
        <a:lstStyle/>
        <a:p>
          <a:r>
            <a:rPr lang="en-US" sz="1800" dirty="0">
              <a:solidFill>
                <a:schemeClr val="accent1">
                  <a:lumMod val="50000"/>
                </a:schemeClr>
              </a:solidFill>
              <a:latin typeface="Sagona Book" panose="02020503050505020204" pitchFamily="18" charset="0"/>
            </a:rPr>
            <a:t>Status (Canceled, Check out, No Show)</a:t>
          </a:r>
        </a:p>
      </dgm:t>
    </dgm:pt>
    <dgm:pt modelId="{91164239-42DE-47C9-9037-27B8A4545DDF}" type="parTrans" cxnId="{BAF47AE0-15D4-4CC2-8046-D404835FF433}">
      <dgm:prSet/>
      <dgm:spPr/>
      <dgm:t>
        <a:bodyPr/>
        <a:lstStyle/>
        <a:p>
          <a:endParaRPr lang="en-US"/>
        </a:p>
      </dgm:t>
    </dgm:pt>
    <dgm:pt modelId="{97952D07-25BD-49DD-807D-A67F62E46FEC}" type="sibTrans" cxnId="{BAF47AE0-15D4-4CC2-8046-D404835FF433}">
      <dgm:prSet/>
      <dgm:spPr/>
      <dgm:t>
        <a:bodyPr/>
        <a:lstStyle/>
        <a:p>
          <a:endParaRPr lang="en-US"/>
        </a:p>
      </dgm:t>
    </dgm:pt>
    <dgm:pt modelId="{EA59917D-30E2-49AE-AC33-AF8769ABCD45}">
      <dgm:prSet custT="1"/>
      <dgm:spPr/>
      <dgm:t>
        <a:bodyPr/>
        <a:lstStyle/>
        <a:p>
          <a:r>
            <a:rPr lang="en-US" sz="1800" dirty="0">
              <a:solidFill>
                <a:schemeClr val="accent1">
                  <a:lumMod val="50000"/>
                </a:schemeClr>
              </a:solidFill>
              <a:latin typeface="Sagona Book" panose="02020503050505020204" pitchFamily="18" charset="0"/>
            </a:rPr>
            <a:t>Platform (direct online, direct offline, </a:t>
          </a:r>
          <a:r>
            <a:rPr lang="en-US" sz="1800" dirty="0" err="1">
              <a:solidFill>
                <a:schemeClr val="accent1">
                  <a:lumMod val="50000"/>
                </a:schemeClr>
              </a:solidFill>
              <a:latin typeface="Sagona Book" panose="02020503050505020204" pitchFamily="18" charset="0"/>
            </a:rPr>
            <a:t>logtrip</a:t>
          </a:r>
          <a:r>
            <a:rPr lang="en-US" sz="1800" dirty="0">
              <a:solidFill>
                <a:schemeClr val="accent1">
                  <a:lumMod val="50000"/>
                </a:schemeClr>
              </a:solidFill>
              <a:latin typeface="Sagona Book" panose="02020503050505020204" pitchFamily="18" charset="0"/>
            </a:rPr>
            <a:t>)</a:t>
          </a:r>
        </a:p>
      </dgm:t>
    </dgm:pt>
    <dgm:pt modelId="{413F3942-CD9C-47F5-97DB-A2618D20C69D}" type="parTrans" cxnId="{99AF1951-E458-461E-BC4E-8DD5C980C603}">
      <dgm:prSet/>
      <dgm:spPr/>
      <dgm:t>
        <a:bodyPr/>
        <a:lstStyle/>
        <a:p>
          <a:endParaRPr lang="en-US"/>
        </a:p>
      </dgm:t>
    </dgm:pt>
    <dgm:pt modelId="{6CE421E2-B130-4FD8-B70B-1D7F7B383EC7}" type="sibTrans" cxnId="{99AF1951-E458-461E-BC4E-8DD5C980C603}">
      <dgm:prSet/>
      <dgm:spPr/>
      <dgm:t>
        <a:bodyPr/>
        <a:lstStyle/>
        <a:p>
          <a:endParaRPr lang="en-US"/>
        </a:p>
      </dgm:t>
    </dgm:pt>
    <dgm:pt modelId="{65AAB50F-A815-4785-9D5C-1ED89B91358F}">
      <dgm:prSet custT="1"/>
      <dgm:spPr/>
      <dgm:t>
        <a:bodyPr/>
        <a:lstStyle/>
        <a:p>
          <a:r>
            <a:rPr lang="en-US" sz="1800" dirty="0">
              <a:solidFill>
                <a:schemeClr val="accent1">
                  <a:lumMod val="50000"/>
                </a:schemeClr>
              </a:solidFill>
              <a:latin typeface="Sagona Book" panose="02020503050505020204" pitchFamily="18" charset="0"/>
            </a:rPr>
            <a:t>Month (May, June, July)</a:t>
          </a:r>
        </a:p>
      </dgm:t>
    </dgm:pt>
    <dgm:pt modelId="{AAD06F2B-AD35-4DAD-838E-B5DB418EC7BE}" type="parTrans" cxnId="{430D11A1-2E31-4605-804F-7E26FDC76BC2}">
      <dgm:prSet/>
      <dgm:spPr/>
      <dgm:t>
        <a:bodyPr/>
        <a:lstStyle/>
        <a:p>
          <a:endParaRPr lang="en-US"/>
        </a:p>
      </dgm:t>
    </dgm:pt>
    <dgm:pt modelId="{00BCD90D-2480-4611-8892-02D59C91EA66}" type="sibTrans" cxnId="{430D11A1-2E31-4605-804F-7E26FDC76BC2}">
      <dgm:prSet/>
      <dgm:spPr/>
      <dgm:t>
        <a:bodyPr/>
        <a:lstStyle/>
        <a:p>
          <a:endParaRPr lang="en-US"/>
        </a:p>
      </dgm:t>
    </dgm:pt>
    <dgm:pt modelId="{4F717F64-504F-4E7A-B183-5311D22B2B18}">
      <dgm:prSet custT="1"/>
      <dgm:spPr/>
      <dgm:t>
        <a:bodyPr/>
        <a:lstStyle/>
        <a:p>
          <a:r>
            <a:rPr lang="en-US" sz="1800" dirty="0">
              <a:solidFill>
                <a:schemeClr val="accent1">
                  <a:lumMod val="50000"/>
                </a:schemeClr>
              </a:solidFill>
              <a:latin typeface="Sagona Book" panose="02020503050505020204" pitchFamily="18" charset="0"/>
            </a:rPr>
            <a:t>Week (Weekdays, Weekends)</a:t>
          </a:r>
        </a:p>
      </dgm:t>
    </dgm:pt>
    <dgm:pt modelId="{9D8F89CF-8737-4C74-BECD-862B5B5910AE}" type="parTrans" cxnId="{D4635419-CECB-4A3F-A277-ACE76EB51F7D}">
      <dgm:prSet/>
      <dgm:spPr/>
      <dgm:t>
        <a:bodyPr/>
        <a:lstStyle/>
        <a:p>
          <a:endParaRPr lang="en-US"/>
        </a:p>
      </dgm:t>
    </dgm:pt>
    <dgm:pt modelId="{709863C5-5C32-4A57-A008-4A27E2215BCF}" type="sibTrans" cxnId="{D4635419-CECB-4A3F-A277-ACE76EB51F7D}">
      <dgm:prSet/>
      <dgm:spPr/>
      <dgm:t>
        <a:bodyPr/>
        <a:lstStyle/>
        <a:p>
          <a:endParaRPr lang="en-US"/>
        </a:p>
      </dgm:t>
    </dgm:pt>
    <dgm:pt modelId="{D656B5C9-AF31-41B9-87CF-146DCD58B99F}" type="pres">
      <dgm:prSet presAssocID="{141CAE8B-7848-455D-B12E-5E36D9FB4B31}" presName="Name0" presStyleCnt="0">
        <dgm:presLayoutVars>
          <dgm:chMax val="7"/>
          <dgm:chPref val="7"/>
          <dgm:dir/>
        </dgm:presLayoutVars>
      </dgm:prSet>
      <dgm:spPr/>
    </dgm:pt>
    <dgm:pt modelId="{AEF9A774-6103-4B60-BD27-0F8DC79C197F}" type="pres">
      <dgm:prSet presAssocID="{141CAE8B-7848-455D-B12E-5E36D9FB4B31}" presName="Name1" presStyleCnt="0"/>
      <dgm:spPr/>
    </dgm:pt>
    <dgm:pt modelId="{F11123AA-AC12-40F0-8F7E-0841E0A69F00}" type="pres">
      <dgm:prSet presAssocID="{141CAE8B-7848-455D-B12E-5E36D9FB4B31}" presName="cycle" presStyleCnt="0"/>
      <dgm:spPr/>
    </dgm:pt>
    <dgm:pt modelId="{6AA94B11-4C49-457F-967E-B5847565A400}" type="pres">
      <dgm:prSet presAssocID="{141CAE8B-7848-455D-B12E-5E36D9FB4B31}" presName="srcNode" presStyleLbl="node1" presStyleIdx="0" presStyleCnt="6"/>
      <dgm:spPr/>
    </dgm:pt>
    <dgm:pt modelId="{704AD746-909F-432B-B954-B50B9397886A}" type="pres">
      <dgm:prSet presAssocID="{141CAE8B-7848-455D-B12E-5E36D9FB4B31}" presName="conn" presStyleLbl="parChTrans1D2" presStyleIdx="0" presStyleCnt="1"/>
      <dgm:spPr/>
    </dgm:pt>
    <dgm:pt modelId="{692172A8-DD76-4E16-8A42-3B7850DA367E}" type="pres">
      <dgm:prSet presAssocID="{141CAE8B-7848-455D-B12E-5E36D9FB4B31}" presName="extraNode" presStyleLbl="node1" presStyleIdx="0" presStyleCnt="6"/>
      <dgm:spPr/>
    </dgm:pt>
    <dgm:pt modelId="{5DB2B57C-F807-4C62-98CF-AFB5EBF867D8}" type="pres">
      <dgm:prSet presAssocID="{141CAE8B-7848-455D-B12E-5E36D9FB4B31}" presName="dstNode" presStyleLbl="node1" presStyleIdx="0" presStyleCnt="6"/>
      <dgm:spPr/>
    </dgm:pt>
    <dgm:pt modelId="{1BA259F0-BDC0-4795-90A0-176883A2E589}" type="pres">
      <dgm:prSet presAssocID="{A7D23DEA-E0F9-4234-9CA8-044D91D0280D}" presName="text_1" presStyleLbl="node1" presStyleIdx="0" presStyleCnt="6">
        <dgm:presLayoutVars>
          <dgm:bulletEnabled val="1"/>
        </dgm:presLayoutVars>
      </dgm:prSet>
      <dgm:spPr/>
    </dgm:pt>
    <dgm:pt modelId="{96B693F4-61DB-4802-9BAE-6D7C9FC90DF6}" type="pres">
      <dgm:prSet presAssocID="{A7D23DEA-E0F9-4234-9CA8-044D91D0280D}" presName="accent_1" presStyleCnt="0"/>
      <dgm:spPr/>
    </dgm:pt>
    <dgm:pt modelId="{C82A844B-EF45-4FCC-AF3E-75B0A1E4E0EA}" type="pres">
      <dgm:prSet presAssocID="{A7D23DEA-E0F9-4234-9CA8-044D91D0280D}" presName="accentRepeatNode" presStyleLbl="solidFgAcc1" presStyleIdx="0" presStyleCnt="6"/>
      <dgm:spPr/>
    </dgm:pt>
    <dgm:pt modelId="{B4840D8B-A579-498F-8B10-6569E519E798}" type="pres">
      <dgm:prSet presAssocID="{58923F73-F4F6-4BAB-B3F4-72FD08F92BCF}" presName="text_2" presStyleLbl="node1" presStyleIdx="1" presStyleCnt="6">
        <dgm:presLayoutVars>
          <dgm:bulletEnabled val="1"/>
        </dgm:presLayoutVars>
      </dgm:prSet>
      <dgm:spPr/>
    </dgm:pt>
    <dgm:pt modelId="{4B564A7B-663B-4238-93DD-ED2483ACD6CF}" type="pres">
      <dgm:prSet presAssocID="{58923F73-F4F6-4BAB-B3F4-72FD08F92BCF}" presName="accent_2" presStyleCnt="0"/>
      <dgm:spPr/>
    </dgm:pt>
    <dgm:pt modelId="{51C61C9A-63A8-4CB3-8AC0-35B63C1DF6CA}" type="pres">
      <dgm:prSet presAssocID="{58923F73-F4F6-4BAB-B3F4-72FD08F92BCF}" presName="accentRepeatNode" presStyleLbl="solidFgAcc1" presStyleIdx="1" presStyleCnt="6"/>
      <dgm:spPr/>
    </dgm:pt>
    <dgm:pt modelId="{F17B3B64-ACC1-460A-B1DF-8B9E9102B684}" type="pres">
      <dgm:prSet presAssocID="{DF5D48FB-A432-45BA-AE16-81C95BF98DAE}" presName="text_3" presStyleLbl="node1" presStyleIdx="2" presStyleCnt="6">
        <dgm:presLayoutVars>
          <dgm:bulletEnabled val="1"/>
        </dgm:presLayoutVars>
      </dgm:prSet>
      <dgm:spPr/>
    </dgm:pt>
    <dgm:pt modelId="{301F085B-36C4-4155-9B14-97DF36801AC5}" type="pres">
      <dgm:prSet presAssocID="{DF5D48FB-A432-45BA-AE16-81C95BF98DAE}" presName="accent_3" presStyleCnt="0"/>
      <dgm:spPr/>
    </dgm:pt>
    <dgm:pt modelId="{1568200C-B850-4587-8D33-FA13780527E3}" type="pres">
      <dgm:prSet presAssocID="{DF5D48FB-A432-45BA-AE16-81C95BF98DAE}" presName="accentRepeatNode" presStyleLbl="solidFgAcc1" presStyleIdx="2" presStyleCnt="6"/>
      <dgm:spPr/>
    </dgm:pt>
    <dgm:pt modelId="{85F6FE8E-9203-446F-93F8-487892747F28}" type="pres">
      <dgm:prSet presAssocID="{EA59917D-30E2-49AE-AC33-AF8769ABCD45}" presName="text_4" presStyleLbl="node1" presStyleIdx="3" presStyleCnt="6">
        <dgm:presLayoutVars>
          <dgm:bulletEnabled val="1"/>
        </dgm:presLayoutVars>
      </dgm:prSet>
      <dgm:spPr/>
    </dgm:pt>
    <dgm:pt modelId="{F77B3CEA-4AD3-4EE4-9C86-BA7E9C54E1B4}" type="pres">
      <dgm:prSet presAssocID="{EA59917D-30E2-49AE-AC33-AF8769ABCD45}" presName="accent_4" presStyleCnt="0"/>
      <dgm:spPr/>
    </dgm:pt>
    <dgm:pt modelId="{AFB4CF2B-6FD5-4C5A-B3E4-BAFFE4DBD450}" type="pres">
      <dgm:prSet presAssocID="{EA59917D-30E2-49AE-AC33-AF8769ABCD45}" presName="accentRepeatNode" presStyleLbl="solidFgAcc1" presStyleIdx="3" presStyleCnt="6"/>
      <dgm:spPr/>
    </dgm:pt>
    <dgm:pt modelId="{98AB345F-6B58-4668-8B18-E6FFE869EA1A}" type="pres">
      <dgm:prSet presAssocID="{65AAB50F-A815-4785-9D5C-1ED89B91358F}" presName="text_5" presStyleLbl="node1" presStyleIdx="4" presStyleCnt="6">
        <dgm:presLayoutVars>
          <dgm:bulletEnabled val="1"/>
        </dgm:presLayoutVars>
      </dgm:prSet>
      <dgm:spPr/>
    </dgm:pt>
    <dgm:pt modelId="{50C5F6AA-BF22-4E8C-826F-AEF0BAEAA078}" type="pres">
      <dgm:prSet presAssocID="{65AAB50F-A815-4785-9D5C-1ED89B91358F}" presName="accent_5" presStyleCnt="0"/>
      <dgm:spPr/>
    </dgm:pt>
    <dgm:pt modelId="{0786417D-F0C9-42BB-88C2-7D73691ADA79}" type="pres">
      <dgm:prSet presAssocID="{65AAB50F-A815-4785-9D5C-1ED89B91358F}" presName="accentRepeatNode" presStyleLbl="solidFgAcc1" presStyleIdx="4" presStyleCnt="6"/>
      <dgm:spPr/>
    </dgm:pt>
    <dgm:pt modelId="{AE345226-F482-4A12-9068-A6C11A3FF05F}" type="pres">
      <dgm:prSet presAssocID="{4F717F64-504F-4E7A-B183-5311D22B2B18}" presName="text_6" presStyleLbl="node1" presStyleIdx="5" presStyleCnt="6">
        <dgm:presLayoutVars>
          <dgm:bulletEnabled val="1"/>
        </dgm:presLayoutVars>
      </dgm:prSet>
      <dgm:spPr/>
    </dgm:pt>
    <dgm:pt modelId="{317D88D1-A29F-4A41-A05D-3206D41169C0}" type="pres">
      <dgm:prSet presAssocID="{4F717F64-504F-4E7A-B183-5311D22B2B18}" presName="accent_6" presStyleCnt="0"/>
      <dgm:spPr/>
    </dgm:pt>
    <dgm:pt modelId="{850A7556-1AA5-4452-A416-4B2AD721A439}" type="pres">
      <dgm:prSet presAssocID="{4F717F64-504F-4E7A-B183-5311D22B2B18}" presName="accentRepeatNode" presStyleLbl="solidFgAcc1" presStyleIdx="5" presStyleCnt="6"/>
      <dgm:spPr/>
    </dgm:pt>
  </dgm:ptLst>
  <dgm:cxnLst>
    <dgm:cxn modelId="{D4635419-CECB-4A3F-A277-ACE76EB51F7D}" srcId="{141CAE8B-7848-455D-B12E-5E36D9FB4B31}" destId="{4F717F64-504F-4E7A-B183-5311D22B2B18}" srcOrd="5" destOrd="0" parTransId="{9D8F89CF-8737-4C74-BECD-862B5B5910AE}" sibTransId="{709863C5-5C32-4A57-A008-4A27E2215BCF}"/>
    <dgm:cxn modelId="{A609E52D-B76B-42F9-B45A-717C7C10D214}" type="presOf" srcId="{975143F3-0C2D-4659-AC92-87D4E444A6B6}" destId="{704AD746-909F-432B-B954-B50B9397886A}" srcOrd="0" destOrd="0" presId="urn:microsoft.com/office/officeart/2008/layout/VerticalCurvedList"/>
    <dgm:cxn modelId="{C075632E-4B2F-486F-B5EA-8D42A5D71756}" type="presOf" srcId="{65AAB50F-A815-4785-9D5C-1ED89B91358F}" destId="{98AB345F-6B58-4668-8B18-E6FFE869EA1A}" srcOrd="0" destOrd="0" presId="urn:microsoft.com/office/officeart/2008/layout/VerticalCurvedList"/>
    <dgm:cxn modelId="{7DA7E966-8120-4941-8CF5-22DB644E345D}" type="presOf" srcId="{DF5D48FB-A432-45BA-AE16-81C95BF98DAE}" destId="{F17B3B64-ACC1-460A-B1DF-8B9E9102B684}" srcOrd="0" destOrd="0" presId="urn:microsoft.com/office/officeart/2008/layout/VerticalCurvedList"/>
    <dgm:cxn modelId="{99AF1951-E458-461E-BC4E-8DD5C980C603}" srcId="{141CAE8B-7848-455D-B12E-5E36D9FB4B31}" destId="{EA59917D-30E2-49AE-AC33-AF8769ABCD45}" srcOrd="3" destOrd="0" parTransId="{413F3942-CD9C-47F5-97DB-A2618D20C69D}" sibTransId="{6CE421E2-B130-4FD8-B70B-1D7F7B383EC7}"/>
    <dgm:cxn modelId="{8076EE53-F45D-4CDE-90DC-C5655FDB6F9A}" srcId="{141CAE8B-7848-455D-B12E-5E36D9FB4B31}" destId="{58923F73-F4F6-4BAB-B3F4-72FD08F92BCF}" srcOrd="1" destOrd="0" parTransId="{148B3417-1564-4601-9182-10DA7628CE1B}" sibTransId="{10439079-47CB-4496-8B16-3105AAEA0728}"/>
    <dgm:cxn modelId="{0001A57A-6DA4-4CAC-BA04-B57D672FF7DB}" type="presOf" srcId="{A7D23DEA-E0F9-4234-9CA8-044D91D0280D}" destId="{1BA259F0-BDC0-4795-90A0-176883A2E589}" srcOrd="0" destOrd="0" presId="urn:microsoft.com/office/officeart/2008/layout/VerticalCurvedList"/>
    <dgm:cxn modelId="{6FA5D57D-88EC-4545-A323-178A453585C6}" type="presOf" srcId="{141CAE8B-7848-455D-B12E-5E36D9FB4B31}" destId="{D656B5C9-AF31-41B9-87CF-146DCD58B99F}" srcOrd="0" destOrd="0" presId="urn:microsoft.com/office/officeart/2008/layout/VerticalCurvedList"/>
    <dgm:cxn modelId="{4C37128C-5DC6-4F55-918A-E4140711FF4A}" srcId="{141CAE8B-7848-455D-B12E-5E36D9FB4B31}" destId="{A7D23DEA-E0F9-4234-9CA8-044D91D0280D}" srcOrd="0" destOrd="0" parTransId="{841336C7-82A5-4564-8A53-3FAE17F8C794}" sibTransId="{975143F3-0C2D-4659-AC92-87D4E444A6B6}"/>
    <dgm:cxn modelId="{25F37297-CFFB-47C8-870A-AE6304350937}" type="presOf" srcId="{EA59917D-30E2-49AE-AC33-AF8769ABCD45}" destId="{85F6FE8E-9203-446F-93F8-487892747F28}" srcOrd="0" destOrd="0" presId="urn:microsoft.com/office/officeart/2008/layout/VerticalCurvedList"/>
    <dgm:cxn modelId="{430D11A1-2E31-4605-804F-7E26FDC76BC2}" srcId="{141CAE8B-7848-455D-B12E-5E36D9FB4B31}" destId="{65AAB50F-A815-4785-9D5C-1ED89B91358F}" srcOrd="4" destOrd="0" parTransId="{AAD06F2B-AD35-4DAD-838E-B5DB418EC7BE}" sibTransId="{00BCD90D-2480-4611-8892-02D59C91EA66}"/>
    <dgm:cxn modelId="{22DA3BA1-AEDB-40DE-BE2B-E9F7C09086BB}" type="presOf" srcId="{58923F73-F4F6-4BAB-B3F4-72FD08F92BCF}" destId="{B4840D8B-A579-498F-8B10-6569E519E798}" srcOrd="0" destOrd="0" presId="urn:microsoft.com/office/officeart/2008/layout/VerticalCurvedList"/>
    <dgm:cxn modelId="{BAF47AE0-15D4-4CC2-8046-D404835FF433}" srcId="{141CAE8B-7848-455D-B12E-5E36D9FB4B31}" destId="{DF5D48FB-A432-45BA-AE16-81C95BF98DAE}" srcOrd="2" destOrd="0" parTransId="{91164239-42DE-47C9-9037-27B8A4545DDF}" sibTransId="{97952D07-25BD-49DD-807D-A67F62E46FEC}"/>
    <dgm:cxn modelId="{05F0C1FC-EF3B-4774-8459-068CDAA55056}" type="presOf" srcId="{4F717F64-504F-4E7A-B183-5311D22B2B18}" destId="{AE345226-F482-4A12-9068-A6C11A3FF05F}" srcOrd="0" destOrd="0" presId="urn:microsoft.com/office/officeart/2008/layout/VerticalCurvedList"/>
    <dgm:cxn modelId="{5FAA7C79-4313-445F-AA55-6A54C7A384B3}" type="presParOf" srcId="{D656B5C9-AF31-41B9-87CF-146DCD58B99F}" destId="{AEF9A774-6103-4B60-BD27-0F8DC79C197F}" srcOrd="0" destOrd="0" presId="urn:microsoft.com/office/officeart/2008/layout/VerticalCurvedList"/>
    <dgm:cxn modelId="{6EBB09AB-379B-4AD8-BB6D-4DC3F38C33BB}" type="presParOf" srcId="{AEF9A774-6103-4B60-BD27-0F8DC79C197F}" destId="{F11123AA-AC12-40F0-8F7E-0841E0A69F00}" srcOrd="0" destOrd="0" presId="urn:microsoft.com/office/officeart/2008/layout/VerticalCurvedList"/>
    <dgm:cxn modelId="{C7577C0F-1556-484D-BE38-0B0D5D65C66B}" type="presParOf" srcId="{F11123AA-AC12-40F0-8F7E-0841E0A69F00}" destId="{6AA94B11-4C49-457F-967E-B5847565A400}" srcOrd="0" destOrd="0" presId="urn:microsoft.com/office/officeart/2008/layout/VerticalCurvedList"/>
    <dgm:cxn modelId="{A8DED267-3D41-48AE-BE89-9275D4A74938}" type="presParOf" srcId="{F11123AA-AC12-40F0-8F7E-0841E0A69F00}" destId="{704AD746-909F-432B-B954-B50B9397886A}" srcOrd="1" destOrd="0" presId="urn:microsoft.com/office/officeart/2008/layout/VerticalCurvedList"/>
    <dgm:cxn modelId="{06DB848C-0BC0-4B38-A8E5-6BDD3F39115E}" type="presParOf" srcId="{F11123AA-AC12-40F0-8F7E-0841E0A69F00}" destId="{692172A8-DD76-4E16-8A42-3B7850DA367E}" srcOrd="2" destOrd="0" presId="urn:microsoft.com/office/officeart/2008/layout/VerticalCurvedList"/>
    <dgm:cxn modelId="{26852C0E-8683-4867-AB1E-281928499F3D}" type="presParOf" srcId="{F11123AA-AC12-40F0-8F7E-0841E0A69F00}" destId="{5DB2B57C-F807-4C62-98CF-AFB5EBF867D8}" srcOrd="3" destOrd="0" presId="urn:microsoft.com/office/officeart/2008/layout/VerticalCurvedList"/>
    <dgm:cxn modelId="{F2E33B23-202E-4909-8B4E-FF86EC8B3430}" type="presParOf" srcId="{AEF9A774-6103-4B60-BD27-0F8DC79C197F}" destId="{1BA259F0-BDC0-4795-90A0-176883A2E589}" srcOrd="1" destOrd="0" presId="urn:microsoft.com/office/officeart/2008/layout/VerticalCurvedList"/>
    <dgm:cxn modelId="{F8BC4C23-B1C9-4A18-8D90-2FD43098BEE0}" type="presParOf" srcId="{AEF9A774-6103-4B60-BD27-0F8DC79C197F}" destId="{96B693F4-61DB-4802-9BAE-6D7C9FC90DF6}" srcOrd="2" destOrd="0" presId="urn:microsoft.com/office/officeart/2008/layout/VerticalCurvedList"/>
    <dgm:cxn modelId="{D6F94374-6C26-41DC-BC0D-85A878F3D2A8}" type="presParOf" srcId="{96B693F4-61DB-4802-9BAE-6D7C9FC90DF6}" destId="{C82A844B-EF45-4FCC-AF3E-75B0A1E4E0EA}" srcOrd="0" destOrd="0" presId="urn:microsoft.com/office/officeart/2008/layout/VerticalCurvedList"/>
    <dgm:cxn modelId="{DFAD1B11-EBE6-4287-B982-623F7336DC42}" type="presParOf" srcId="{AEF9A774-6103-4B60-BD27-0F8DC79C197F}" destId="{B4840D8B-A579-498F-8B10-6569E519E798}" srcOrd="3" destOrd="0" presId="urn:microsoft.com/office/officeart/2008/layout/VerticalCurvedList"/>
    <dgm:cxn modelId="{518FC5CA-BE10-423E-BAB7-32155A3C7367}" type="presParOf" srcId="{AEF9A774-6103-4B60-BD27-0F8DC79C197F}" destId="{4B564A7B-663B-4238-93DD-ED2483ACD6CF}" srcOrd="4" destOrd="0" presId="urn:microsoft.com/office/officeart/2008/layout/VerticalCurvedList"/>
    <dgm:cxn modelId="{0CFE4D7F-7563-4313-B11F-CA341962FAD2}" type="presParOf" srcId="{4B564A7B-663B-4238-93DD-ED2483ACD6CF}" destId="{51C61C9A-63A8-4CB3-8AC0-35B63C1DF6CA}" srcOrd="0" destOrd="0" presId="urn:microsoft.com/office/officeart/2008/layout/VerticalCurvedList"/>
    <dgm:cxn modelId="{E6E828E6-42F0-41EC-BA25-10FB7626E279}" type="presParOf" srcId="{AEF9A774-6103-4B60-BD27-0F8DC79C197F}" destId="{F17B3B64-ACC1-460A-B1DF-8B9E9102B684}" srcOrd="5" destOrd="0" presId="urn:microsoft.com/office/officeart/2008/layout/VerticalCurvedList"/>
    <dgm:cxn modelId="{443FDEE6-7A4F-4A6E-BB57-6E8B7168D622}" type="presParOf" srcId="{AEF9A774-6103-4B60-BD27-0F8DC79C197F}" destId="{301F085B-36C4-4155-9B14-97DF36801AC5}" srcOrd="6" destOrd="0" presId="urn:microsoft.com/office/officeart/2008/layout/VerticalCurvedList"/>
    <dgm:cxn modelId="{63D9D43C-2706-48CC-BDE5-B2A2A6732D56}" type="presParOf" srcId="{301F085B-36C4-4155-9B14-97DF36801AC5}" destId="{1568200C-B850-4587-8D33-FA13780527E3}" srcOrd="0" destOrd="0" presId="urn:microsoft.com/office/officeart/2008/layout/VerticalCurvedList"/>
    <dgm:cxn modelId="{C99B5C06-F063-4974-9921-40606308E458}" type="presParOf" srcId="{AEF9A774-6103-4B60-BD27-0F8DC79C197F}" destId="{85F6FE8E-9203-446F-93F8-487892747F28}" srcOrd="7" destOrd="0" presId="urn:microsoft.com/office/officeart/2008/layout/VerticalCurvedList"/>
    <dgm:cxn modelId="{989D42A2-0E88-4959-B89B-E7EBEF02C87E}" type="presParOf" srcId="{AEF9A774-6103-4B60-BD27-0F8DC79C197F}" destId="{F77B3CEA-4AD3-4EE4-9C86-BA7E9C54E1B4}" srcOrd="8" destOrd="0" presId="urn:microsoft.com/office/officeart/2008/layout/VerticalCurvedList"/>
    <dgm:cxn modelId="{F081B4CF-8CDA-4A4A-BAFE-19EF5AF364E9}" type="presParOf" srcId="{F77B3CEA-4AD3-4EE4-9C86-BA7E9C54E1B4}" destId="{AFB4CF2B-6FD5-4C5A-B3E4-BAFFE4DBD450}" srcOrd="0" destOrd="0" presId="urn:microsoft.com/office/officeart/2008/layout/VerticalCurvedList"/>
    <dgm:cxn modelId="{87BCF8EF-E19D-464F-98F7-34D14F924BCC}" type="presParOf" srcId="{AEF9A774-6103-4B60-BD27-0F8DC79C197F}" destId="{98AB345F-6B58-4668-8B18-E6FFE869EA1A}" srcOrd="9" destOrd="0" presId="urn:microsoft.com/office/officeart/2008/layout/VerticalCurvedList"/>
    <dgm:cxn modelId="{CA491243-0D19-44AE-816C-D2097533A52A}" type="presParOf" srcId="{AEF9A774-6103-4B60-BD27-0F8DC79C197F}" destId="{50C5F6AA-BF22-4E8C-826F-AEF0BAEAA078}" srcOrd="10" destOrd="0" presId="urn:microsoft.com/office/officeart/2008/layout/VerticalCurvedList"/>
    <dgm:cxn modelId="{F8F3A945-BDA7-46DD-8096-747970478D65}" type="presParOf" srcId="{50C5F6AA-BF22-4E8C-826F-AEF0BAEAA078}" destId="{0786417D-F0C9-42BB-88C2-7D73691ADA79}" srcOrd="0" destOrd="0" presId="urn:microsoft.com/office/officeart/2008/layout/VerticalCurvedList"/>
    <dgm:cxn modelId="{692A8EA3-A772-4C7A-B37F-65C3F91CBFBB}" type="presParOf" srcId="{AEF9A774-6103-4B60-BD27-0F8DC79C197F}" destId="{AE345226-F482-4A12-9068-A6C11A3FF05F}" srcOrd="11" destOrd="0" presId="urn:microsoft.com/office/officeart/2008/layout/VerticalCurvedList"/>
    <dgm:cxn modelId="{EF4D4C94-CA33-48A1-9E9E-D4F7845C4FA1}" type="presParOf" srcId="{AEF9A774-6103-4B60-BD27-0F8DC79C197F}" destId="{317D88D1-A29F-4A41-A05D-3206D41169C0}" srcOrd="12" destOrd="0" presId="urn:microsoft.com/office/officeart/2008/layout/VerticalCurvedList"/>
    <dgm:cxn modelId="{A3675546-F89A-4708-8639-2225BDB00602}" type="presParOf" srcId="{317D88D1-A29F-4A41-A05D-3206D41169C0}" destId="{850A7556-1AA5-4452-A416-4B2AD721A43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FCBA6C-750B-44F7-8C44-9FD0474EF68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865B61-EA80-48D8-97F5-3603731C086A}">
      <dgm:prSet custT="1"/>
      <dgm:spPr/>
      <dgm:t>
        <a:bodyPr/>
        <a:lstStyle/>
        <a:p>
          <a:pPr>
            <a:lnSpc>
              <a:spcPct val="100000"/>
            </a:lnSpc>
            <a:defRPr cap="all"/>
          </a:pPr>
          <a:r>
            <a:rPr lang="en-IN" sz="2000" dirty="0">
              <a:solidFill>
                <a:schemeClr val="accent1">
                  <a:lumMod val="50000"/>
                </a:schemeClr>
              </a:solidFill>
              <a:latin typeface="Sagona Book" panose="02020503050505020204" pitchFamily="18" charset="0"/>
            </a:rPr>
            <a:t>Revenue</a:t>
          </a:r>
          <a:endParaRPr lang="en-US" sz="2000" dirty="0">
            <a:solidFill>
              <a:schemeClr val="accent1">
                <a:lumMod val="50000"/>
              </a:schemeClr>
            </a:solidFill>
            <a:latin typeface="Sagona Book" panose="02020503050505020204" pitchFamily="18" charset="0"/>
          </a:endParaRPr>
        </a:p>
      </dgm:t>
    </dgm:pt>
    <dgm:pt modelId="{4005D8B5-85D0-4DEB-B68C-4A77D7BF86B2}" type="parTrans" cxnId="{754C0E25-9B95-4349-BB79-7BBEFCFBAFB6}">
      <dgm:prSet/>
      <dgm:spPr/>
      <dgm:t>
        <a:bodyPr/>
        <a:lstStyle/>
        <a:p>
          <a:endParaRPr lang="en-US"/>
        </a:p>
      </dgm:t>
    </dgm:pt>
    <dgm:pt modelId="{9720C394-EE1F-4916-91EB-54CC3C6FA075}" type="sibTrans" cxnId="{754C0E25-9B95-4349-BB79-7BBEFCFBAFB6}">
      <dgm:prSet/>
      <dgm:spPr/>
      <dgm:t>
        <a:bodyPr/>
        <a:lstStyle/>
        <a:p>
          <a:endParaRPr lang="en-US"/>
        </a:p>
      </dgm:t>
    </dgm:pt>
    <dgm:pt modelId="{76AB85DA-F5EE-47B2-92AC-521397B59539}">
      <dgm:prSet custT="1"/>
      <dgm:spPr/>
      <dgm:t>
        <a:bodyPr/>
        <a:lstStyle/>
        <a:p>
          <a:pPr>
            <a:lnSpc>
              <a:spcPct val="100000"/>
            </a:lnSpc>
            <a:defRPr cap="all"/>
          </a:pPr>
          <a:r>
            <a:rPr lang="en-IN" sz="2000" dirty="0">
              <a:solidFill>
                <a:schemeClr val="accent1">
                  <a:lumMod val="50000"/>
                </a:schemeClr>
              </a:solidFill>
              <a:latin typeface="Sagona Book" panose="02020503050505020204" pitchFamily="18" charset="0"/>
            </a:rPr>
            <a:t>Occupancy Percentage</a:t>
          </a:r>
          <a:endParaRPr lang="en-US" sz="2000" dirty="0">
            <a:solidFill>
              <a:schemeClr val="accent1">
                <a:lumMod val="50000"/>
              </a:schemeClr>
            </a:solidFill>
            <a:latin typeface="Sagona Book" panose="02020503050505020204" pitchFamily="18" charset="0"/>
          </a:endParaRPr>
        </a:p>
      </dgm:t>
    </dgm:pt>
    <dgm:pt modelId="{B47005AD-D128-4A10-AC3D-F876479AC951}" type="parTrans" cxnId="{920868B7-82C2-4572-85B4-0080DB28ED13}">
      <dgm:prSet/>
      <dgm:spPr/>
      <dgm:t>
        <a:bodyPr/>
        <a:lstStyle/>
        <a:p>
          <a:endParaRPr lang="en-US"/>
        </a:p>
      </dgm:t>
    </dgm:pt>
    <dgm:pt modelId="{8CD72197-6894-46FF-A4DD-A76D62291FCF}" type="sibTrans" cxnId="{920868B7-82C2-4572-85B4-0080DB28ED13}">
      <dgm:prSet/>
      <dgm:spPr/>
      <dgm:t>
        <a:bodyPr/>
        <a:lstStyle/>
        <a:p>
          <a:endParaRPr lang="en-US"/>
        </a:p>
      </dgm:t>
    </dgm:pt>
    <dgm:pt modelId="{C766BFE9-6BBD-4675-B329-8BD0C639C8F8}">
      <dgm:prSet custT="1"/>
      <dgm:spPr/>
      <dgm:t>
        <a:bodyPr/>
        <a:lstStyle/>
        <a:p>
          <a:pPr>
            <a:lnSpc>
              <a:spcPct val="100000"/>
            </a:lnSpc>
            <a:defRPr cap="all"/>
          </a:pPr>
          <a:r>
            <a:rPr lang="en-IN" sz="2000" dirty="0">
              <a:solidFill>
                <a:schemeClr val="accent1">
                  <a:lumMod val="50000"/>
                </a:schemeClr>
              </a:solidFill>
              <a:latin typeface="Sagona Book" panose="02020503050505020204" pitchFamily="18" charset="0"/>
            </a:rPr>
            <a:t>Average Rating</a:t>
          </a:r>
          <a:endParaRPr lang="en-US" sz="2000" dirty="0">
            <a:solidFill>
              <a:schemeClr val="accent1">
                <a:lumMod val="50000"/>
              </a:schemeClr>
            </a:solidFill>
            <a:latin typeface="Sagona Book" panose="02020503050505020204" pitchFamily="18" charset="0"/>
          </a:endParaRPr>
        </a:p>
      </dgm:t>
    </dgm:pt>
    <dgm:pt modelId="{6D5FDC49-4FC6-4F43-BED8-73701A9B9ACC}" type="parTrans" cxnId="{7A454D37-8203-4F8D-A004-1B56E33A37A9}">
      <dgm:prSet/>
      <dgm:spPr/>
      <dgm:t>
        <a:bodyPr/>
        <a:lstStyle/>
        <a:p>
          <a:endParaRPr lang="en-US"/>
        </a:p>
      </dgm:t>
    </dgm:pt>
    <dgm:pt modelId="{0EA691FF-A53A-4E76-AADE-CFE5A116FF72}" type="sibTrans" cxnId="{7A454D37-8203-4F8D-A004-1B56E33A37A9}">
      <dgm:prSet/>
      <dgm:spPr/>
      <dgm:t>
        <a:bodyPr/>
        <a:lstStyle/>
        <a:p>
          <a:endParaRPr lang="en-US"/>
        </a:p>
      </dgm:t>
    </dgm:pt>
    <dgm:pt modelId="{3F61F878-318B-494A-99E2-35DBFBE0C047}" type="pres">
      <dgm:prSet presAssocID="{86FCBA6C-750B-44F7-8C44-9FD0474EF685}" presName="root" presStyleCnt="0">
        <dgm:presLayoutVars>
          <dgm:dir/>
          <dgm:resizeHandles val="exact"/>
        </dgm:presLayoutVars>
      </dgm:prSet>
      <dgm:spPr/>
    </dgm:pt>
    <dgm:pt modelId="{6918C7F1-FF41-4AC4-81C8-7495209465D2}" type="pres">
      <dgm:prSet presAssocID="{7F865B61-EA80-48D8-97F5-3603731C086A}" presName="compNode" presStyleCnt="0"/>
      <dgm:spPr/>
    </dgm:pt>
    <dgm:pt modelId="{F4C795BC-DFD9-4AB6-8F21-461BE880315C}" type="pres">
      <dgm:prSet presAssocID="{7F865B61-EA80-48D8-97F5-3603731C086A}" presName="iconBgRect" presStyleLbl="bgShp" presStyleIdx="0" presStyleCnt="3"/>
      <dgm:spPr/>
    </dgm:pt>
    <dgm:pt modelId="{9BE3E487-D60F-443B-B83E-BB248476895A}" type="pres">
      <dgm:prSet presAssocID="{7F865B61-EA80-48D8-97F5-3603731C08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7872D9AF-ED24-456A-A94F-2C340F823D17}" type="pres">
      <dgm:prSet presAssocID="{7F865B61-EA80-48D8-97F5-3603731C086A}" presName="spaceRect" presStyleCnt="0"/>
      <dgm:spPr/>
    </dgm:pt>
    <dgm:pt modelId="{55EAB99E-39EB-45F4-8738-30F7F980B462}" type="pres">
      <dgm:prSet presAssocID="{7F865B61-EA80-48D8-97F5-3603731C086A}" presName="textRect" presStyleLbl="revTx" presStyleIdx="0" presStyleCnt="3">
        <dgm:presLayoutVars>
          <dgm:chMax val="1"/>
          <dgm:chPref val="1"/>
        </dgm:presLayoutVars>
      </dgm:prSet>
      <dgm:spPr/>
    </dgm:pt>
    <dgm:pt modelId="{F8637F21-0BC3-47EE-8A8E-433E8EB60953}" type="pres">
      <dgm:prSet presAssocID="{9720C394-EE1F-4916-91EB-54CC3C6FA075}" presName="sibTrans" presStyleCnt="0"/>
      <dgm:spPr/>
    </dgm:pt>
    <dgm:pt modelId="{3586ECE3-AED1-4FFA-8058-1D00C423274C}" type="pres">
      <dgm:prSet presAssocID="{76AB85DA-F5EE-47B2-92AC-521397B59539}" presName="compNode" presStyleCnt="0"/>
      <dgm:spPr/>
    </dgm:pt>
    <dgm:pt modelId="{0F24C3C6-14AB-45E0-B8B8-63281CE96E13}" type="pres">
      <dgm:prSet presAssocID="{76AB85DA-F5EE-47B2-92AC-521397B59539}" presName="iconBgRect" presStyleLbl="bgShp" presStyleIdx="1" presStyleCnt="3"/>
      <dgm:spPr/>
    </dgm:pt>
    <dgm:pt modelId="{2F6E597D-17E5-480E-8BBC-0069C2FEF7DB}" type="pres">
      <dgm:prSet presAssocID="{76AB85DA-F5EE-47B2-92AC-521397B595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4E4B2E0-69ED-4EC6-9A15-1609300C83A3}" type="pres">
      <dgm:prSet presAssocID="{76AB85DA-F5EE-47B2-92AC-521397B59539}" presName="spaceRect" presStyleCnt="0"/>
      <dgm:spPr/>
    </dgm:pt>
    <dgm:pt modelId="{9276CE2B-C62B-42E6-8EF7-C2B8ADADC361}" type="pres">
      <dgm:prSet presAssocID="{76AB85DA-F5EE-47B2-92AC-521397B59539}" presName="textRect" presStyleLbl="revTx" presStyleIdx="1" presStyleCnt="3">
        <dgm:presLayoutVars>
          <dgm:chMax val="1"/>
          <dgm:chPref val="1"/>
        </dgm:presLayoutVars>
      </dgm:prSet>
      <dgm:spPr/>
    </dgm:pt>
    <dgm:pt modelId="{CE0E0F8D-83B4-419E-994C-572AC4D6CA8C}" type="pres">
      <dgm:prSet presAssocID="{8CD72197-6894-46FF-A4DD-A76D62291FCF}" presName="sibTrans" presStyleCnt="0"/>
      <dgm:spPr/>
    </dgm:pt>
    <dgm:pt modelId="{48E4302D-38A7-40DA-8D7E-1C4FD9E45F4C}" type="pres">
      <dgm:prSet presAssocID="{C766BFE9-6BBD-4675-B329-8BD0C639C8F8}" presName="compNode" presStyleCnt="0"/>
      <dgm:spPr/>
    </dgm:pt>
    <dgm:pt modelId="{A5B757A7-675B-40EF-9B8E-313131F46EF8}" type="pres">
      <dgm:prSet presAssocID="{C766BFE9-6BBD-4675-B329-8BD0C639C8F8}" presName="iconBgRect" presStyleLbl="bgShp" presStyleIdx="2" presStyleCnt="3"/>
      <dgm:spPr/>
    </dgm:pt>
    <dgm:pt modelId="{57643AD0-D7B8-4515-A56F-653857F266DE}" type="pres">
      <dgm:prSet presAssocID="{C766BFE9-6BBD-4675-B329-8BD0C639C8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2265372F-0CD7-40B6-AE9D-650369072A4F}" type="pres">
      <dgm:prSet presAssocID="{C766BFE9-6BBD-4675-B329-8BD0C639C8F8}" presName="spaceRect" presStyleCnt="0"/>
      <dgm:spPr/>
    </dgm:pt>
    <dgm:pt modelId="{004CC21D-0DDC-4A21-8C41-58AC4C648254}" type="pres">
      <dgm:prSet presAssocID="{C766BFE9-6BBD-4675-B329-8BD0C639C8F8}" presName="textRect" presStyleLbl="revTx" presStyleIdx="2" presStyleCnt="3">
        <dgm:presLayoutVars>
          <dgm:chMax val="1"/>
          <dgm:chPref val="1"/>
        </dgm:presLayoutVars>
      </dgm:prSet>
      <dgm:spPr/>
    </dgm:pt>
  </dgm:ptLst>
  <dgm:cxnLst>
    <dgm:cxn modelId="{754C0E25-9B95-4349-BB79-7BBEFCFBAFB6}" srcId="{86FCBA6C-750B-44F7-8C44-9FD0474EF685}" destId="{7F865B61-EA80-48D8-97F5-3603731C086A}" srcOrd="0" destOrd="0" parTransId="{4005D8B5-85D0-4DEB-B68C-4A77D7BF86B2}" sibTransId="{9720C394-EE1F-4916-91EB-54CC3C6FA075}"/>
    <dgm:cxn modelId="{7A454D37-8203-4F8D-A004-1B56E33A37A9}" srcId="{86FCBA6C-750B-44F7-8C44-9FD0474EF685}" destId="{C766BFE9-6BBD-4675-B329-8BD0C639C8F8}" srcOrd="2" destOrd="0" parTransId="{6D5FDC49-4FC6-4F43-BED8-73701A9B9ACC}" sibTransId="{0EA691FF-A53A-4E76-AADE-CFE5A116FF72}"/>
    <dgm:cxn modelId="{BE8879A6-BA6D-497F-AC29-B3731AAB3626}" type="presOf" srcId="{76AB85DA-F5EE-47B2-92AC-521397B59539}" destId="{9276CE2B-C62B-42E6-8EF7-C2B8ADADC361}" srcOrd="0" destOrd="0" presId="urn:microsoft.com/office/officeart/2018/5/layout/IconCircleLabelList"/>
    <dgm:cxn modelId="{920868B7-82C2-4572-85B4-0080DB28ED13}" srcId="{86FCBA6C-750B-44F7-8C44-9FD0474EF685}" destId="{76AB85DA-F5EE-47B2-92AC-521397B59539}" srcOrd="1" destOrd="0" parTransId="{B47005AD-D128-4A10-AC3D-F876479AC951}" sibTransId="{8CD72197-6894-46FF-A4DD-A76D62291FCF}"/>
    <dgm:cxn modelId="{B7AF84B7-977F-4866-90F0-0172853E59D7}" type="presOf" srcId="{86FCBA6C-750B-44F7-8C44-9FD0474EF685}" destId="{3F61F878-318B-494A-99E2-35DBFBE0C047}" srcOrd="0" destOrd="0" presId="urn:microsoft.com/office/officeart/2018/5/layout/IconCircleLabelList"/>
    <dgm:cxn modelId="{627F92EB-C2AF-4686-901C-EA20EF3D1D81}" type="presOf" srcId="{C766BFE9-6BBD-4675-B329-8BD0C639C8F8}" destId="{004CC21D-0DDC-4A21-8C41-58AC4C648254}" srcOrd="0" destOrd="0" presId="urn:microsoft.com/office/officeart/2018/5/layout/IconCircleLabelList"/>
    <dgm:cxn modelId="{BB67E6FE-5833-4974-9FB6-72CC666F48EC}" type="presOf" srcId="{7F865B61-EA80-48D8-97F5-3603731C086A}" destId="{55EAB99E-39EB-45F4-8738-30F7F980B462}" srcOrd="0" destOrd="0" presId="urn:microsoft.com/office/officeart/2018/5/layout/IconCircleLabelList"/>
    <dgm:cxn modelId="{E5E769F9-9372-4D08-9582-88BC7F5B9D70}" type="presParOf" srcId="{3F61F878-318B-494A-99E2-35DBFBE0C047}" destId="{6918C7F1-FF41-4AC4-81C8-7495209465D2}" srcOrd="0" destOrd="0" presId="urn:microsoft.com/office/officeart/2018/5/layout/IconCircleLabelList"/>
    <dgm:cxn modelId="{94A8D839-51D5-49CA-8198-4288483EDBDE}" type="presParOf" srcId="{6918C7F1-FF41-4AC4-81C8-7495209465D2}" destId="{F4C795BC-DFD9-4AB6-8F21-461BE880315C}" srcOrd="0" destOrd="0" presId="urn:microsoft.com/office/officeart/2018/5/layout/IconCircleLabelList"/>
    <dgm:cxn modelId="{B3DCB959-7249-4F89-B1A0-E3A57F0A2652}" type="presParOf" srcId="{6918C7F1-FF41-4AC4-81C8-7495209465D2}" destId="{9BE3E487-D60F-443B-B83E-BB248476895A}" srcOrd="1" destOrd="0" presId="urn:microsoft.com/office/officeart/2018/5/layout/IconCircleLabelList"/>
    <dgm:cxn modelId="{81056DF0-4B32-4B5F-888E-5E0D37E13402}" type="presParOf" srcId="{6918C7F1-FF41-4AC4-81C8-7495209465D2}" destId="{7872D9AF-ED24-456A-A94F-2C340F823D17}" srcOrd="2" destOrd="0" presId="urn:microsoft.com/office/officeart/2018/5/layout/IconCircleLabelList"/>
    <dgm:cxn modelId="{1CA12013-F911-4C6F-B9DE-B4D785B5344B}" type="presParOf" srcId="{6918C7F1-FF41-4AC4-81C8-7495209465D2}" destId="{55EAB99E-39EB-45F4-8738-30F7F980B462}" srcOrd="3" destOrd="0" presId="urn:microsoft.com/office/officeart/2018/5/layout/IconCircleLabelList"/>
    <dgm:cxn modelId="{4C2BC443-345A-478B-B599-2E8BF51965C0}" type="presParOf" srcId="{3F61F878-318B-494A-99E2-35DBFBE0C047}" destId="{F8637F21-0BC3-47EE-8A8E-433E8EB60953}" srcOrd="1" destOrd="0" presId="urn:microsoft.com/office/officeart/2018/5/layout/IconCircleLabelList"/>
    <dgm:cxn modelId="{8C8714FA-32A0-48A0-9687-7DDD1957AF0E}" type="presParOf" srcId="{3F61F878-318B-494A-99E2-35DBFBE0C047}" destId="{3586ECE3-AED1-4FFA-8058-1D00C423274C}" srcOrd="2" destOrd="0" presId="urn:microsoft.com/office/officeart/2018/5/layout/IconCircleLabelList"/>
    <dgm:cxn modelId="{88EA35F4-3A43-4E5A-AD43-B843BE68F651}" type="presParOf" srcId="{3586ECE3-AED1-4FFA-8058-1D00C423274C}" destId="{0F24C3C6-14AB-45E0-B8B8-63281CE96E13}" srcOrd="0" destOrd="0" presId="urn:microsoft.com/office/officeart/2018/5/layout/IconCircleLabelList"/>
    <dgm:cxn modelId="{4541C9EC-752B-422B-B737-96E7F197F9C2}" type="presParOf" srcId="{3586ECE3-AED1-4FFA-8058-1D00C423274C}" destId="{2F6E597D-17E5-480E-8BBC-0069C2FEF7DB}" srcOrd="1" destOrd="0" presId="urn:microsoft.com/office/officeart/2018/5/layout/IconCircleLabelList"/>
    <dgm:cxn modelId="{DCD244B5-D3DC-4706-904C-D68F60B5F0D1}" type="presParOf" srcId="{3586ECE3-AED1-4FFA-8058-1D00C423274C}" destId="{B4E4B2E0-69ED-4EC6-9A15-1609300C83A3}" srcOrd="2" destOrd="0" presId="urn:microsoft.com/office/officeart/2018/5/layout/IconCircleLabelList"/>
    <dgm:cxn modelId="{719A39D7-E131-4F33-A7B2-7F13AD4E65BC}" type="presParOf" srcId="{3586ECE3-AED1-4FFA-8058-1D00C423274C}" destId="{9276CE2B-C62B-42E6-8EF7-C2B8ADADC361}" srcOrd="3" destOrd="0" presId="urn:microsoft.com/office/officeart/2018/5/layout/IconCircleLabelList"/>
    <dgm:cxn modelId="{E5C744C6-1666-47B0-B0AE-A71E232EC001}" type="presParOf" srcId="{3F61F878-318B-494A-99E2-35DBFBE0C047}" destId="{CE0E0F8D-83B4-419E-994C-572AC4D6CA8C}" srcOrd="3" destOrd="0" presId="urn:microsoft.com/office/officeart/2018/5/layout/IconCircleLabelList"/>
    <dgm:cxn modelId="{E3621734-B04B-46F5-B538-97B06AD92D96}" type="presParOf" srcId="{3F61F878-318B-494A-99E2-35DBFBE0C047}" destId="{48E4302D-38A7-40DA-8D7E-1C4FD9E45F4C}" srcOrd="4" destOrd="0" presId="urn:microsoft.com/office/officeart/2018/5/layout/IconCircleLabelList"/>
    <dgm:cxn modelId="{EB0089B7-C7AC-46F0-AD1D-C902743AF26C}" type="presParOf" srcId="{48E4302D-38A7-40DA-8D7E-1C4FD9E45F4C}" destId="{A5B757A7-675B-40EF-9B8E-313131F46EF8}" srcOrd="0" destOrd="0" presId="urn:microsoft.com/office/officeart/2018/5/layout/IconCircleLabelList"/>
    <dgm:cxn modelId="{48CE3516-F18B-4417-A1A5-7F70318112B7}" type="presParOf" srcId="{48E4302D-38A7-40DA-8D7E-1C4FD9E45F4C}" destId="{57643AD0-D7B8-4515-A56F-653857F266DE}" srcOrd="1" destOrd="0" presId="urn:microsoft.com/office/officeart/2018/5/layout/IconCircleLabelList"/>
    <dgm:cxn modelId="{1F6E3BA3-8885-489A-B96A-A3050579D99F}" type="presParOf" srcId="{48E4302D-38A7-40DA-8D7E-1C4FD9E45F4C}" destId="{2265372F-0CD7-40B6-AE9D-650369072A4F}" srcOrd="2" destOrd="0" presId="urn:microsoft.com/office/officeart/2018/5/layout/IconCircleLabelList"/>
    <dgm:cxn modelId="{A7FA8904-00C8-4665-8A57-EFB36A6F4FA4}" type="presParOf" srcId="{48E4302D-38A7-40DA-8D7E-1C4FD9E45F4C}" destId="{004CC21D-0DDC-4A21-8C41-58AC4C648254}"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3290B6-D3D5-40DF-951A-DACD156CDD4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7AEB892-73CE-41A5-B951-13EFAC265BC4}">
      <dgm:prSet custT="1"/>
      <dgm:spPr/>
      <dgm:t>
        <a:bodyPr/>
        <a:lstStyle/>
        <a:p>
          <a:pPr>
            <a:lnSpc>
              <a:spcPct val="100000"/>
            </a:lnSpc>
          </a:pPr>
          <a:r>
            <a:rPr lang="en-IN" sz="2000">
              <a:latin typeface="Sagona Book" panose="02020503050505020204" pitchFamily="18" charset="0"/>
            </a:rPr>
            <a:t>Revenue by City</a:t>
          </a:r>
          <a:endParaRPr lang="en-US" sz="2000" dirty="0">
            <a:latin typeface="Sagona Book" panose="02020503050505020204" pitchFamily="18" charset="0"/>
          </a:endParaRPr>
        </a:p>
      </dgm:t>
    </dgm:pt>
    <dgm:pt modelId="{50CE4497-EF5E-4C06-BF9E-F2E63A249E30}" type="parTrans" cxnId="{6CBBA034-47C3-4858-A02D-FC483426651D}">
      <dgm:prSet/>
      <dgm:spPr/>
      <dgm:t>
        <a:bodyPr/>
        <a:lstStyle/>
        <a:p>
          <a:endParaRPr lang="en-US"/>
        </a:p>
      </dgm:t>
    </dgm:pt>
    <dgm:pt modelId="{A3EF347A-05AC-49AD-9910-E8E08B702681}" type="sibTrans" cxnId="{6CBBA034-47C3-4858-A02D-FC483426651D}">
      <dgm:prSet/>
      <dgm:spPr/>
      <dgm:t>
        <a:bodyPr/>
        <a:lstStyle/>
        <a:p>
          <a:endParaRPr lang="en-US"/>
        </a:p>
      </dgm:t>
    </dgm:pt>
    <dgm:pt modelId="{734187BE-C854-422F-9AEF-DE867E3142A1}">
      <dgm:prSet custT="1"/>
      <dgm:spPr/>
      <dgm:t>
        <a:bodyPr/>
        <a:lstStyle/>
        <a:p>
          <a:pPr>
            <a:lnSpc>
              <a:spcPct val="100000"/>
            </a:lnSpc>
          </a:pPr>
          <a:r>
            <a:rPr lang="en-IN" sz="2000">
              <a:latin typeface="Sagona Book" panose="02020503050505020204" pitchFamily="18" charset="0"/>
            </a:rPr>
            <a:t>Occupancy % by City</a:t>
          </a:r>
          <a:endParaRPr lang="en-US" sz="2000" dirty="0">
            <a:latin typeface="Sagona Book" panose="02020503050505020204" pitchFamily="18" charset="0"/>
          </a:endParaRPr>
        </a:p>
      </dgm:t>
    </dgm:pt>
    <dgm:pt modelId="{5B6946AD-DEBD-4B46-86CE-E3919125802A}" type="parTrans" cxnId="{1B23A2AA-A376-4CB1-BD51-65ED3CABADD5}">
      <dgm:prSet/>
      <dgm:spPr/>
      <dgm:t>
        <a:bodyPr/>
        <a:lstStyle/>
        <a:p>
          <a:endParaRPr lang="en-US"/>
        </a:p>
      </dgm:t>
    </dgm:pt>
    <dgm:pt modelId="{0308FC7D-A12A-4C80-921F-A71F8D1BB58A}" type="sibTrans" cxnId="{1B23A2AA-A376-4CB1-BD51-65ED3CABADD5}">
      <dgm:prSet/>
      <dgm:spPr/>
      <dgm:t>
        <a:bodyPr/>
        <a:lstStyle/>
        <a:p>
          <a:endParaRPr lang="en-US"/>
        </a:p>
      </dgm:t>
    </dgm:pt>
    <dgm:pt modelId="{E6AF661A-4FB7-48A8-8D1A-EDD371E7AE93}">
      <dgm:prSet custT="1"/>
      <dgm:spPr/>
      <dgm:t>
        <a:bodyPr/>
        <a:lstStyle/>
        <a:p>
          <a:pPr>
            <a:lnSpc>
              <a:spcPct val="100000"/>
            </a:lnSpc>
          </a:pPr>
          <a:r>
            <a:rPr lang="en-IN" sz="2000" dirty="0">
              <a:latin typeface="Sagona Book" panose="02020503050505020204" pitchFamily="18" charset="0"/>
            </a:rPr>
            <a:t>Average Rating by City</a:t>
          </a:r>
          <a:endParaRPr lang="en-US" sz="2000" dirty="0">
            <a:latin typeface="Sagona Book" panose="02020503050505020204" pitchFamily="18" charset="0"/>
          </a:endParaRPr>
        </a:p>
      </dgm:t>
    </dgm:pt>
    <dgm:pt modelId="{D24B7880-351F-4B9E-9E2A-E32ED57A135F}" type="parTrans" cxnId="{D6171DCE-5A7A-4DEB-9FE1-88DAE92E2076}">
      <dgm:prSet/>
      <dgm:spPr/>
      <dgm:t>
        <a:bodyPr/>
        <a:lstStyle/>
        <a:p>
          <a:endParaRPr lang="en-US"/>
        </a:p>
      </dgm:t>
    </dgm:pt>
    <dgm:pt modelId="{D8EBD0EA-A5D1-414B-B261-85DCA3373FC2}" type="sibTrans" cxnId="{D6171DCE-5A7A-4DEB-9FE1-88DAE92E2076}">
      <dgm:prSet/>
      <dgm:spPr/>
      <dgm:t>
        <a:bodyPr/>
        <a:lstStyle/>
        <a:p>
          <a:endParaRPr lang="en-US"/>
        </a:p>
      </dgm:t>
    </dgm:pt>
    <dgm:pt modelId="{2B444568-B331-4310-A64B-3CAE5DE8ADAB}" type="pres">
      <dgm:prSet presAssocID="{2A3290B6-D3D5-40DF-951A-DACD156CDD49}" presName="root" presStyleCnt="0">
        <dgm:presLayoutVars>
          <dgm:dir/>
          <dgm:resizeHandles val="exact"/>
        </dgm:presLayoutVars>
      </dgm:prSet>
      <dgm:spPr/>
    </dgm:pt>
    <dgm:pt modelId="{2807024F-3AE0-4520-8D6F-A48B22B22D4A}" type="pres">
      <dgm:prSet presAssocID="{87AEB892-73CE-41A5-B951-13EFAC265BC4}" presName="compNode" presStyleCnt="0"/>
      <dgm:spPr/>
    </dgm:pt>
    <dgm:pt modelId="{B8EC14C0-3114-47B3-9937-DAB2F1BEA435}" type="pres">
      <dgm:prSet presAssocID="{87AEB892-73CE-41A5-B951-13EFAC265BC4}" presName="bgRect" presStyleLbl="bgShp" presStyleIdx="0" presStyleCnt="3">
        <dgm:style>
          <a:lnRef idx="1">
            <a:schemeClr val="accent1"/>
          </a:lnRef>
          <a:fillRef idx="2">
            <a:schemeClr val="accent1"/>
          </a:fillRef>
          <a:effectRef idx="1">
            <a:schemeClr val="accent1"/>
          </a:effectRef>
          <a:fontRef idx="minor">
            <a:schemeClr val="dk1"/>
          </a:fontRef>
        </dgm:style>
      </dgm:prSet>
      <dgm:spPr/>
    </dgm:pt>
    <dgm:pt modelId="{F4A153FB-4D6B-49FC-8958-5CE75D244C02}" type="pres">
      <dgm:prSet presAssocID="{87AEB892-73CE-41A5-B951-13EFAC265B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a:ext>
      </dgm:extLst>
    </dgm:pt>
    <dgm:pt modelId="{B6A0EE98-C047-4550-B9A1-E974DF66272C}" type="pres">
      <dgm:prSet presAssocID="{87AEB892-73CE-41A5-B951-13EFAC265BC4}" presName="spaceRect" presStyleCnt="0"/>
      <dgm:spPr/>
    </dgm:pt>
    <dgm:pt modelId="{EBB8F9B4-5FB1-48A5-902F-547CEFC0F46A}" type="pres">
      <dgm:prSet presAssocID="{87AEB892-73CE-41A5-B951-13EFAC265BC4}" presName="parTx" presStyleLbl="revTx" presStyleIdx="0" presStyleCnt="3">
        <dgm:presLayoutVars>
          <dgm:chMax val="0"/>
          <dgm:chPref val="0"/>
        </dgm:presLayoutVars>
      </dgm:prSet>
      <dgm:spPr/>
    </dgm:pt>
    <dgm:pt modelId="{96DA809E-E659-44C5-B9E4-8B961510BB3C}" type="pres">
      <dgm:prSet presAssocID="{A3EF347A-05AC-49AD-9910-E8E08B702681}" presName="sibTrans" presStyleCnt="0"/>
      <dgm:spPr/>
    </dgm:pt>
    <dgm:pt modelId="{42D461AA-8B6A-4CA7-8B2E-A8429441D834}" type="pres">
      <dgm:prSet presAssocID="{734187BE-C854-422F-9AEF-DE867E3142A1}" presName="compNode" presStyleCnt="0"/>
      <dgm:spPr/>
    </dgm:pt>
    <dgm:pt modelId="{EFE9D767-A06C-47B1-A996-F1BE1C4FEEAA}" type="pres">
      <dgm:prSet presAssocID="{734187BE-C854-422F-9AEF-DE867E3142A1}" presName="bgRect" presStyleLbl="bgShp" presStyleIdx="1" presStyleCnt="3">
        <dgm:style>
          <a:lnRef idx="1">
            <a:schemeClr val="accent1"/>
          </a:lnRef>
          <a:fillRef idx="2">
            <a:schemeClr val="accent1"/>
          </a:fillRef>
          <a:effectRef idx="1">
            <a:schemeClr val="accent1"/>
          </a:effectRef>
          <a:fontRef idx="minor">
            <a:schemeClr val="dk1"/>
          </a:fontRef>
        </dgm:style>
      </dgm:prSet>
      <dgm:spPr/>
    </dgm:pt>
    <dgm:pt modelId="{73B3409B-23B7-45AA-B7AB-13B4F254C28C}" type="pres">
      <dgm:prSet presAssocID="{734187BE-C854-422F-9AEF-DE867E3142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al Estate"/>
        </a:ext>
      </dgm:extLst>
    </dgm:pt>
    <dgm:pt modelId="{074E96FF-06E6-4756-A4F3-C610D8356777}" type="pres">
      <dgm:prSet presAssocID="{734187BE-C854-422F-9AEF-DE867E3142A1}" presName="spaceRect" presStyleCnt="0"/>
      <dgm:spPr/>
    </dgm:pt>
    <dgm:pt modelId="{110F71C9-9170-4D71-8644-D7878F25E17E}" type="pres">
      <dgm:prSet presAssocID="{734187BE-C854-422F-9AEF-DE867E3142A1}" presName="parTx" presStyleLbl="revTx" presStyleIdx="1" presStyleCnt="3">
        <dgm:presLayoutVars>
          <dgm:chMax val="0"/>
          <dgm:chPref val="0"/>
        </dgm:presLayoutVars>
      </dgm:prSet>
      <dgm:spPr/>
    </dgm:pt>
    <dgm:pt modelId="{43D2D132-2E5E-423A-A843-F8D405EBCA9C}" type="pres">
      <dgm:prSet presAssocID="{0308FC7D-A12A-4C80-921F-A71F8D1BB58A}" presName="sibTrans" presStyleCnt="0"/>
      <dgm:spPr/>
    </dgm:pt>
    <dgm:pt modelId="{62B2332E-9DA9-48E3-908B-A41F09A10635}" type="pres">
      <dgm:prSet presAssocID="{E6AF661A-4FB7-48A8-8D1A-EDD371E7AE93}" presName="compNode" presStyleCnt="0"/>
      <dgm:spPr/>
    </dgm:pt>
    <dgm:pt modelId="{7DFF6FAC-3E7C-43DB-9DEC-298483433A66}" type="pres">
      <dgm:prSet presAssocID="{E6AF661A-4FB7-48A8-8D1A-EDD371E7AE93}" presName="bgRect" presStyleLbl="bgShp" presStyleIdx="2" presStyleCnt="3">
        <dgm:style>
          <a:lnRef idx="1">
            <a:schemeClr val="accent1"/>
          </a:lnRef>
          <a:fillRef idx="2">
            <a:schemeClr val="accent1"/>
          </a:fillRef>
          <a:effectRef idx="1">
            <a:schemeClr val="accent1"/>
          </a:effectRef>
          <a:fontRef idx="minor">
            <a:schemeClr val="dk1"/>
          </a:fontRef>
        </dgm:style>
      </dgm:prSet>
      <dgm:spPr/>
    </dgm:pt>
    <dgm:pt modelId="{6E3C1B91-0BB1-4AA7-8BF5-99C0979E6E86}" type="pres">
      <dgm:prSet presAssocID="{E6AF661A-4FB7-48A8-8D1A-EDD371E7AE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ycling"/>
        </a:ext>
      </dgm:extLst>
    </dgm:pt>
    <dgm:pt modelId="{F5F23502-E223-48E2-B155-A088AC8F7016}" type="pres">
      <dgm:prSet presAssocID="{E6AF661A-4FB7-48A8-8D1A-EDD371E7AE93}" presName="spaceRect" presStyleCnt="0"/>
      <dgm:spPr/>
    </dgm:pt>
    <dgm:pt modelId="{308B0C15-DA49-4CC9-B199-D87A6AAA4914}" type="pres">
      <dgm:prSet presAssocID="{E6AF661A-4FB7-48A8-8D1A-EDD371E7AE93}" presName="parTx" presStyleLbl="revTx" presStyleIdx="2" presStyleCnt="3">
        <dgm:presLayoutVars>
          <dgm:chMax val="0"/>
          <dgm:chPref val="0"/>
        </dgm:presLayoutVars>
      </dgm:prSet>
      <dgm:spPr/>
    </dgm:pt>
  </dgm:ptLst>
  <dgm:cxnLst>
    <dgm:cxn modelId="{AA5E9B22-6F1C-4B58-9389-2BBFFFB1F1CE}" type="presOf" srcId="{2A3290B6-D3D5-40DF-951A-DACD156CDD49}" destId="{2B444568-B331-4310-A64B-3CAE5DE8ADAB}" srcOrd="0" destOrd="0" presId="urn:microsoft.com/office/officeart/2018/2/layout/IconVerticalSolidList"/>
    <dgm:cxn modelId="{6CBBA034-47C3-4858-A02D-FC483426651D}" srcId="{2A3290B6-D3D5-40DF-951A-DACD156CDD49}" destId="{87AEB892-73CE-41A5-B951-13EFAC265BC4}" srcOrd="0" destOrd="0" parTransId="{50CE4497-EF5E-4C06-BF9E-F2E63A249E30}" sibTransId="{A3EF347A-05AC-49AD-9910-E8E08B702681}"/>
    <dgm:cxn modelId="{CD362272-4D76-4B9A-BF5A-89B1D2915444}" type="presOf" srcId="{87AEB892-73CE-41A5-B951-13EFAC265BC4}" destId="{EBB8F9B4-5FB1-48A5-902F-547CEFC0F46A}" srcOrd="0" destOrd="0" presId="urn:microsoft.com/office/officeart/2018/2/layout/IconVerticalSolidList"/>
    <dgm:cxn modelId="{1B23A2AA-A376-4CB1-BD51-65ED3CABADD5}" srcId="{2A3290B6-D3D5-40DF-951A-DACD156CDD49}" destId="{734187BE-C854-422F-9AEF-DE867E3142A1}" srcOrd="1" destOrd="0" parTransId="{5B6946AD-DEBD-4B46-86CE-E3919125802A}" sibTransId="{0308FC7D-A12A-4C80-921F-A71F8D1BB58A}"/>
    <dgm:cxn modelId="{2C7BCDC1-325B-4C15-80F0-7014EDE4A97B}" type="presOf" srcId="{E6AF661A-4FB7-48A8-8D1A-EDD371E7AE93}" destId="{308B0C15-DA49-4CC9-B199-D87A6AAA4914}" srcOrd="0" destOrd="0" presId="urn:microsoft.com/office/officeart/2018/2/layout/IconVerticalSolidList"/>
    <dgm:cxn modelId="{D6171DCE-5A7A-4DEB-9FE1-88DAE92E2076}" srcId="{2A3290B6-D3D5-40DF-951A-DACD156CDD49}" destId="{E6AF661A-4FB7-48A8-8D1A-EDD371E7AE93}" srcOrd="2" destOrd="0" parTransId="{D24B7880-351F-4B9E-9E2A-E32ED57A135F}" sibTransId="{D8EBD0EA-A5D1-414B-B261-85DCA3373FC2}"/>
    <dgm:cxn modelId="{F422EFFC-1D97-4F87-A7F4-F23755A9A87F}" type="presOf" srcId="{734187BE-C854-422F-9AEF-DE867E3142A1}" destId="{110F71C9-9170-4D71-8644-D7878F25E17E}" srcOrd="0" destOrd="0" presId="urn:microsoft.com/office/officeart/2018/2/layout/IconVerticalSolidList"/>
    <dgm:cxn modelId="{8CD8C241-F753-4B89-ABE5-5926A91018ED}" type="presParOf" srcId="{2B444568-B331-4310-A64B-3CAE5DE8ADAB}" destId="{2807024F-3AE0-4520-8D6F-A48B22B22D4A}" srcOrd="0" destOrd="0" presId="urn:microsoft.com/office/officeart/2018/2/layout/IconVerticalSolidList"/>
    <dgm:cxn modelId="{838EA4F4-4697-4432-94ED-425651FB5A3F}" type="presParOf" srcId="{2807024F-3AE0-4520-8D6F-A48B22B22D4A}" destId="{B8EC14C0-3114-47B3-9937-DAB2F1BEA435}" srcOrd="0" destOrd="0" presId="urn:microsoft.com/office/officeart/2018/2/layout/IconVerticalSolidList"/>
    <dgm:cxn modelId="{4F1AEBF8-856B-4C44-845A-FFBF55DFD18F}" type="presParOf" srcId="{2807024F-3AE0-4520-8D6F-A48B22B22D4A}" destId="{F4A153FB-4D6B-49FC-8958-5CE75D244C02}" srcOrd="1" destOrd="0" presId="urn:microsoft.com/office/officeart/2018/2/layout/IconVerticalSolidList"/>
    <dgm:cxn modelId="{3D8DF1D4-EE7A-4FE6-BADC-3841D41C41D5}" type="presParOf" srcId="{2807024F-3AE0-4520-8D6F-A48B22B22D4A}" destId="{B6A0EE98-C047-4550-B9A1-E974DF66272C}" srcOrd="2" destOrd="0" presId="urn:microsoft.com/office/officeart/2018/2/layout/IconVerticalSolidList"/>
    <dgm:cxn modelId="{25519B54-5C5E-4817-A391-B75C7868A555}" type="presParOf" srcId="{2807024F-3AE0-4520-8D6F-A48B22B22D4A}" destId="{EBB8F9B4-5FB1-48A5-902F-547CEFC0F46A}" srcOrd="3" destOrd="0" presId="urn:microsoft.com/office/officeart/2018/2/layout/IconVerticalSolidList"/>
    <dgm:cxn modelId="{8621E450-250E-4B6C-92C8-C6E26F334695}" type="presParOf" srcId="{2B444568-B331-4310-A64B-3CAE5DE8ADAB}" destId="{96DA809E-E659-44C5-B9E4-8B961510BB3C}" srcOrd="1" destOrd="0" presId="urn:microsoft.com/office/officeart/2018/2/layout/IconVerticalSolidList"/>
    <dgm:cxn modelId="{1E9BAB82-1904-4690-A813-8FE9F5BE16B7}" type="presParOf" srcId="{2B444568-B331-4310-A64B-3CAE5DE8ADAB}" destId="{42D461AA-8B6A-4CA7-8B2E-A8429441D834}" srcOrd="2" destOrd="0" presId="urn:microsoft.com/office/officeart/2018/2/layout/IconVerticalSolidList"/>
    <dgm:cxn modelId="{46BC64AD-6780-4FC2-874D-075F1123D2C0}" type="presParOf" srcId="{42D461AA-8B6A-4CA7-8B2E-A8429441D834}" destId="{EFE9D767-A06C-47B1-A996-F1BE1C4FEEAA}" srcOrd="0" destOrd="0" presId="urn:microsoft.com/office/officeart/2018/2/layout/IconVerticalSolidList"/>
    <dgm:cxn modelId="{864A795F-F169-4771-BF0E-542FE1C64075}" type="presParOf" srcId="{42D461AA-8B6A-4CA7-8B2E-A8429441D834}" destId="{73B3409B-23B7-45AA-B7AB-13B4F254C28C}" srcOrd="1" destOrd="0" presId="urn:microsoft.com/office/officeart/2018/2/layout/IconVerticalSolidList"/>
    <dgm:cxn modelId="{9B8558BA-05DD-4124-8C48-A0C77875212A}" type="presParOf" srcId="{42D461AA-8B6A-4CA7-8B2E-A8429441D834}" destId="{074E96FF-06E6-4756-A4F3-C610D8356777}" srcOrd="2" destOrd="0" presId="urn:microsoft.com/office/officeart/2018/2/layout/IconVerticalSolidList"/>
    <dgm:cxn modelId="{9AB0FBC7-CDB3-4C4D-B936-314BA968F19F}" type="presParOf" srcId="{42D461AA-8B6A-4CA7-8B2E-A8429441D834}" destId="{110F71C9-9170-4D71-8644-D7878F25E17E}" srcOrd="3" destOrd="0" presId="urn:microsoft.com/office/officeart/2018/2/layout/IconVerticalSolidList"/>
    <dgm:cxn modelId="{D6C4124F-0FF5-4E76-A125-F15D36BC4A2E}" type="presParOf" srcId="{2B444568-B331-4310-A64B-3CAE5DE8ADAB}" destId="{43D2D132-2E5E-423A-A843-F8D405EBCA9C}" srcOrd="3" destOrd="0" presId="urn:microsoft.com/office/officeart/2018/2/layout/IconVerticalSolidList"/>
    <dgm:cxn modelId="{B731135A-8E64-4C5F-9272-733B54C81C81}" type="presParOf" srcId="{2B444568-B331-4310-A64B-3CAE5DE8ADAB}" destId="{62B2332E-9DA9-48E3-908B-A41F09A10635}" srcOrd="4" destOrd="0" presId="urn:microsoft.com/office/officeart/2018/2/layout/IconVerticalSolidList"/>
    <dgm:cxn modelId="{676EB400-21AA-431E-AD79-51259580B7F8}" type="presParOf" srcId="{62B2332E-9DA9-48E3-908B-A41F09A10635}" destId="{7DFF6FAC-3E7C-43DB-9DEC-298483433A66}" srcOrd="0" destOrd="0" presId="urn:microsoft.com/office/officeart/2018/2/layout/IconVerticalSolidList"/>
    <dgm:cxn modelId="{63AF9B88-3982-4A0A-8FB6-42C0ECFC3D56}" type="presParOf" srcId="{62B2332E-9DA9-48E3-908B-A41F09A10635}" destId="{6E3C1B91-0BB1-4AA7-8BF5-99C0979E6E86}" srcOrd="1" destOrd="0" presId="urn:microsoft.com/office/officeart/2018/2/layout/IconVerticalSolidList"/>
    <dgm:cxn modelId="{6E7EF471-95CB-4907-B860-08FCDA00370D}" type="presParOf" srcId="{62B2332E-9DA9-48E3-908B-A41F09A10635}" destId="{F5F23502-E223-48E2-B155-A088AC8F7016}" srcOrd="2" destOrd="0" presId="urn:microsoft.com/office/officeart/2018/2/layout/IconVerticalSolidList"/>
    <dgm:cxn modelId="{5C4E064D-13A2-4EE1-BBA1-C235E1CB34EE}" type="presParOf" srcId="{62B2332E-9DA9-48E3-908B-A41F09A10635}" destId="{308B0C15-DA49-4CC9-B199-D87A6AAA4914}"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3957A5-F02D-4E20-93AB-B1899E26F62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5FAE08F4-F26B-4D30-8A90-7FAB3607F6FF}">
      <dgm:prSet phldrT="[Text]" custT="1"/>
      <dgm:spPr/>
      <dgm:t>
        <a:bodyPr/>
        <a:lstStyle/>
        <a:p>
          <a:r>
            <a:rPr lang="en-IN" sz="2000" b="0">
              <a:latin typeface="Sagona Book" panose="02020503050505020204" pitchFamily="18" charset="0"/>
            </a:rPr>
            <a:t>Elite</a:t>
          </a:r>
          <a:endParaRPr lang="en-IN" sz="2000" b="0" dirty="0">
            <a:latin typeface="Sagona Book" panose="02020503050505020204" pitchFamily="18" charset="0"/>
          </a:endParaRPr>
        </a:p>
      </dgm:t>
    </dgm:pt>
    <dgm:pt modelId="{DEBA1D9C-8905-40D1-896B-DD11012B009C}" type="parTrans" cxnId="{363A6C31-82E8-45E1-B97A-372A6560B43A}">
      <dgm:prSet/>
      <dgm:spPr/>
      <dgm:t>
        <a:bodyPr/>
        <a:lstStyle/>
        <a:p>
          <a:endParaRPr lang="en-IN"/>
        </a:p>
      </dgm:t>
    </dgm:pt>
    <dgm:pt modelId="{A8029E6E-88D8-4228-8564-78105C99A08F}" type="sibTrans" cxnId="{363A6C31-82E8-45E1-B97A-372A6560B43A}">
      <dgm:prSet/>
      <dgm:spPr/>
      <dgm:t>
        <a:bodyPr/>
        <a:lstStyle/>
        <a:p>
          <a:endParaRPr lang="en-IN"/>
        </a:p>
      </dgm:t>
    </dgm:pt>
    <dgm:pt modelId="{6C346A2B-6DB7-4B82-B7A6-6373F929D050}">
      <dgm:prSet phldrT="[Text]" custT="1"/>
      <dgm:spPr/>
      <dgm:t>
        <a:bodyPr/>
        <a:lstStyle/>
        <a:p>
          <a:r>
            <a:rPr lang="en-IN" sz="1200" b="1">
              <a:solidFill>
                <a:schemeClr val="accent1">
                  <a:lumMod val="50000"/>
                </a:schemeClr>
              </a:solidFill>
              <a:latin typeface="Sagona Book" panose="02020503050505020204" pitchFamily="18" charset="0"/>
            </a:rPr>
            <a:t>Revenue:</a:t>
          </a:r>
        </a:p>
        <a:p>
          <a:r>
            <a:rPr lang="en-IN" sz="1200" b="1">
              <a:solidFill>
                <a:schemeClr val="accent1">
                  <a:lumMod val="50000"/>
                </a:schemeClr>
              </a:solidFill>
              <a:latin typeface="Sagona Book" panose="02020503050505020204" pitchFamily="18" charset="0"/>
            </a:rPr>
            <a:t>553.74M</a:t>
          </a:r>
          <a:endParaRPr lang="en-IN" sz="1200" b="1" dirty="0">
            <a:solidFill>
              <a:schemeClr val="accent1">
                <a:lumMod val="50000"/>
              </a:schemeClr>
            </a:solidFill>
            <a:latin typeface="Sagona Book" panose="02020503050505020204" pitchFamily="18" charset="0"/>
          </a:endParaRPr>
        </a:p>
      </dgm:t>
    </dgm:pt>
    <dgm:pt modelId="{8519C3FD-C6B4-4E49-89FC-6AD93865FC86}" type="parTrans" cxnId="{796BD313-0690-4442-8EAC-1AF80FB525D2}">
      <dgm:prSet/>
      <dgm:spPr/>
      <dgm:t>
        <a:bodyPr/>
        <a:lstStyle/>
        <a:p>
          <a:endParaRPr lang="en-IN"/>
        </a:p>
      </dgm:t>
    </dgm:pt>
    <dgm:pt modelId="{B952818F-D8E6-4BEF-82EB-6817C2757136}" type="sibTrans" cxnId="{796BD313-0690-4442-8EAC-1AF80FB525D2}">
      <dgm:prSet/>
      <dgm:spPr/>
      <dgm:t>
        <a:bodyPr/>
        <a:lstStyle/>
        <a:p>
          <a:endParaRPr lang="en-IN"/>
        </a:p>
      </dgm:t>
    </dgm:pt>
    <dgm:pt modelId="{C87A8AEB-5977-440B-A623-19444811A0EE}">
      <dgm:prSet phldrT="[Text]" custT="1"/>
      <dgm:spPr/>
      <dgm:t>
        <a:bodyPr/>
        <a:lstStyle/>
        <a:p>
          <a:r>
            <a:rPr lang="en-IN" sz="2000" b="0">
              <a:latin typeface="Sagona Book" panose="02020503050505020204" pitchFamily="18" charset="0"/>
            </a:rPr>
            <a:t>Premium</a:t>
          </a:r>
          <a:endParaRPr lang="en-IN" sz="2000" b="0" dirty="0">
            <a:latin typeface="Sagona Book" panose="02020503050505020204" pitchFamily="18" charset="0"/>
          </a:endParaRPr>
        </a:p>
      </dgm:t>
    </dgm:pt>
    <dgm:pt modelId="{7E77CCEC-08D7-4014-B5C5-26D0BF26543B}" type="parTrans" cxnId="{70E17FBC-D4A7-4A7F-9600-421496AD055A}">
      <dgm:prSet/>
      <dgm:spPr/>
      <dgm:t>
        <a:bodyPr/>
        <a:lstStyle/>
        <a:p>
          <a:endParaRPr lang="en-IN"/>
        </a:p>
      </dgm:t>
    </dgm:pt>
    <dgm:pt modelId="{F7A60CEC-8EC2-41B5-9AA6-832BD9EDC794}" type="sibTrans" cxnId="{70E17FBC-D4A7-4A7F-9600-421496AD055A}">
      <dgm:prSet/>
      <dgm:spPr/>
      <dgm:t>
        <a:bodyPr/>
        <a:lstStyle/>
        <a:p>
          <a:endParaRPr lang="en-IN"/>
        </a:p>
      </dgm:t>
    </dgm:pt>
    <dgm:pt modelId="{E5CC1460-312C-47B4-8F2F-863D4EDA9CA3}">
      <dgm:prSet phldrT="[Text]" custT="1"/>
      <dgm:spPr/>
      <dgm:t>
        <a:bodyPr/>
        <a:lstStyle/>
        <a:p>
          <a:r>
            <a:rPr lang="en-IN" sz="1200" b="1">
              <a:solidFill>
                <a:schemeClr val="accent1">
                  <a:lumMod val="50000"/>
                </a:schemeClr>
              </a:solidFill>
              <a:latin typeface="Sagona Book" panose="02020503050505020204" pitchFamily="18" charset="0"/>
            </a:rPr>
            <a:t>Revenue: 456.36M</a:t>
          </a:r>
          <a:endParaRPr lang="en-IN" sz="1200" b="1" dirty="0">
            <a:solidFill>
              <a:schemeClr val="accent1">
                <a:lumMod val="50000"/>
              </a:schemeClr>
            </a:solidFill>
            <a:latin typeface="Sagona Book" panose="02020503050505020204" pitchFamily="18" charset="0"/>
          </a:endParaRPr>
        </a:p>
      </dgm:t>
    </dgm:pt>
    <dgm:pt modelId="{6E3C1DEF-9A87-481A-9E01-620C33340656}" type="parTrans" cxnId="{32E81D06-65D5-4DCE-8952-9CAF738AB5E0}">
      <dgm:prSet/>
      <dgm:spPr/>
      <dgm:t>
        <a:bodyPr/>
        <a:lstStyle/>
        <a:p>
          <a:endParaRPr lang="en-IN"/>
        </a:p>
      </dgm:t>
    </dgm:pt>
    <dgm:pt modelId="{74FB85E4-F668-4B02-9D46-41A93B894C18}" type="sibTrans" cxnId="{32E81D06-65D5-4DCE-8952-9CAF738AB5E0}">
      <dgm:prSet/>
      <dgm:spPr/>
      <dgm:t>
        <a:bodyPr/>
        <a:lstStyle/>
        <a:p>
          <a:endParaRPr lang="en-IN"/>
        </a:p>
      </dgm:t>
    </dgm:pt>
    <dgm:pt modelId="{4C2ED16B-8EE3-4F1E-AD8B-63506736905A}">
      <dgm:prSet phldrT="[Text]" custT="1"/>
      <dgm:spPr/>
      <dgm:t>
        <a:bodyPr/>
        <a:lstStyle/>
        <a:p>
          <a:r>
            <a:rPr lang="en-IN" sz="2000" b="0">
              <a:latin typeface="Sagona Book" panose="02020503050505020204" pitchFamily="18" charset="0"/>
            </a:rPr>
            <a:t>Presidential</a:t>
          </a:r>
          <a:endParaRPr lang="en-IN" sz="2000" b="0" dirty="0">
            <a:latin typeface="Sagona Book" panose="02020503050505020204" pitchFamily="18" charset="0"/>
          </a:endParaRPr>
        </a:p>
      </dgm:t>
    </dgm:pt>
    <dgm:pt modelId="{EB5DF489-47EF-4245-9BE0-05B44E08A68F}" type="parTrans" cxnId="{8085B98A-845B-4572-9352-272454EE7E38}">
      <dgm:prSet/>
      <dgm:spPr/>
      <dgm:t>
        <a:bodyPr/>
        <a:lstStyle/>
        <a:p>
          <a:endParaRPr lang="en-IN"/>
        </a:p>
      </dgm:t>
    </dgm:pt>
    <dgm:pt modelId="{1122D1E1-3497-4EA7-830C-D7A4D41C825F}" type="sibTrans" cxnId="{8085B98A-845B-4572-9352-272454EE7E38}">
      <dgm:prSet/>
      <dgm:spPr/>
      <dgm:t>
        <a:bodyPr/>
        <a:lstStyle/>
        <a:p>
          <a:endParaRPr lang="en-IN"/>
        </a:p>
      </dgm:t>
    </dgm:pt>
    <dgm:pt modelId="{9DA58D06-6962-44CE-863D-1C280FDC55C8}">
      <dgm:prSet phldrT="[Text]"/>
      <dgm:spPr/>
      <dgm:t>
        <a:bodyPr/>
        <a:lstStyle/>
        <a:p>
          <a:r>
            <a:rPr lang="en-IN" b="1">
              <a:solidFill>
                <a:schemeClr val="accent1">
                  <a:lumMod val="50000"/>
                </a:schemeClr>
              </a:solidFill>
              <a:latin typeface="Sagona Book" panose="02020503050505020204" pitchFamily="18" charset="0"/>
            </a:rPr>
            <a:t>Revenue: 372.03M</a:t>
          </a:r>
          <a:endParaRPr lang="en-IN" b="1" dirty="0">
            <a:solidFill>
              <a:schemeClr val="accent1">
                <a:lumMod val="50000"/>
              </a:schemeClr>
            </a:solidFill>
            <a:latin typeface="Sagona Book" panose="02020503050505020204" pitchFamily="18" charset="0"/>
          </a:endParaRPr>
        </a:p>
      </dgm:t>
    </dgm:pt>
    <dgm:pt modelId="{07B020BE-04D9-4157-8FC7-63A39B8A9D7A}" type="parTrans" cxnId="{6C9FB447-BBCB-4B45-AF36-0E608EAF009E}">
      <dgm:prSet/>
      <dgm:spPr/>
      <dgm:t>
        <a:bodyPr/>
        <a:lstStyle/>
        <a:p>
          <a:endParaRPr lang="en-IN"/>
        </a:p>
      </dgm:t>
    </dgm:pt>
    <dgm:pt modelId="{2CB90AD7-C8D6-4685-96AA-7CA93E64EE7E}" type="sibTrans" cxnId="{6C9FB447-BBCB-4B45-AF36-0E608EAF009E}">
      <dgm:prSet/>
      <dgm:spPr/>
      <dgm:t>
        <a:bodyPr/>
        <a:lstStyle/>
        <a:p>
          <a:endParaRPr lang="en-IN"/>
        </a:p>
      </dgm:t>
    </dgm:pt>
    <dgm:pt modelId="{55B02BC4-2321-4184-BF39-3E1D1EC0462C}">
      <dgm:prSet phldrT="[Text]" custT="1"/>
      <dgm:spPr/>
      <dgm:t>
        <a:bodyPr/>
        <a:lstStyle/>
        <a:p>
          <a:r>
            <a:rPr lang="en-IN" sz="2000" b="0">
              <a:latin typeface="Sagona Book" panose="02020503050505020204" pitchFamily="18" charset="0"/>
            </a:rPr>
            <a:t>Standard</a:t>
          </a:r>
          <a:endParaRPr lang="en-IN" sz="2000" b="0" dirty="0">
            <a:latin typeface="Sagona Book" panose="02020503050505020204" pitchFamily="18" charset="0"/>
          </a:endParaRPr>
        </a:p>
      </dgm:t>
    </dgm:pt>
    <dgm:pt modelId="{8A9D7D91-42C6-45DC-8324-03553D8840A4}" type="parTrans" cxnId="{8B6973C6-327F-40CA-BE74-19EFFB390E71}">
      <dgm:prSet/>
      <dgm:spPr/>
      <dgm:t>
        <a:bodyPr/>
        <a:lstStyle/>
        <a:p>
          <a:endParaRPr lang="en-IN"/>
        </a:p>
      </dgm:t>
    </dgm:pt>
    <dgm:pt modelId="{DB1ABB2F-AAD6-4562-862B-91EE69835CF6}" type="sibTrans" cxnId="{8B6973C6-327F-40CA-BE74-19EFFB390E71}">
      <dgm:prSet/>
      <dgm:spPr/>
      <dgm:t>
        <a:bodyPr/>
        <a:lstStyle/>
        <a:p>
          <a:endParaRPr lang="en-IN"/>
        </a:p>
      </dgm:t>
    </dgm:pt>
    <dgm:pt modelId="{15D5DCA5-121D-4FFB-B261-4F62805D4DB8}">
      <dgm:prSet phldrT="[Text]" custT="1"/>
      <dgm:spPr/>
      <dgm:t>
        <a:bodyPr/>
        <a:lstStyle/>
        <a:p>
          <a:r>
            <a:rPr lang="en-IN" sz="1200" b="1">
              <a:solidFill>
                <a:schemeClr val="accent1">
                  <a:lumMod val="50000"/>
                </a:schemeClr>
              </a:solidFill>
              <a:latin typeface="Sagona Book" panose="02020503050505020204" pitchFamily="18" charset="0"/>
            </a:rPr>
            <a:t>Occupancy: 57.6%</a:t>
          </a:r>
          <a:endParaRPr lang="en-IN" sz="1200" b="1" dirty="0">
            <a:solidFill>
              <a:schemeClr val="accent1">
                <a:lumMod val="50000"/>
              </a:schemeClr>
            </a:solidFill>
            <a:latin typeface="Sagona Book" panose="02020503050505020204" pitchFamily="18" charset="0"/>
          </a:endParaRPr>
        </a:p>
      </dgm:t>
    </dgm:pt>
    <dgm:pt modelId="{A5C462C1-206F-4FBB-8715-20B826EB3F63}" type="parTrans" cxnId="{1351CEA7-3CCB-4811-932D-1F5B4ADF3D37}">
      <dgm:prSet/>
      <dgm:spPr/>
      <dgm:t>
        <a:bodyPr/>
        <a:lstStyle/>
        <a:p>
          <a:endParaRPr lang="en-IN"/>
        </a:p>
      </dgm:t>
    </dgm:pt>
    <dgm:pt modelId="{8ADE50B4-0487-4606-AEF3-CB7D9C64168C}" type="sibTrans" cxnId="{1351CEA7-3CCB-4811-932D-1F5B4ADF3D37}">
      <dgm:prSet/>
      <dgm:spPr/>
      <dgm:t>
        <a:bodyPr/>
        <a:lstStyle/>
        <a:p>
          <a:endParaRPr lang="en-IN"/>
        </a:p>
      </dgm:t>
    </dgm:pt>
    <dgm:pt modelId="{FD648ABC-E0A2-4355-B22D-1FD97A49C980}">
      <dgm:prSet phldrT="[Text]" custT="1"/>
      <dgm:spPr/>
      <dgm:t>
        <a:bodyPr/>
        <a:lstStyle/>
        <a:p>
          <a:r>
            <a:rPr lang="en-IN" sz="1200" b="1">
              <a:solidFill>
                <a:schemeClr val="accent1">
                  <a:lumMod val="50000"/>
                </a:schemeClr>
              </a:solidFill>
              <a:latin typeface="Sagona Book" panose="02020503050505020204" pitchFamily="18" charset="0"/>
            </a:rPr>
            <a:t>Avg. Rating: 3.60</a:t>
          </a:r>
          <a:endParaRPr lang="en-IN" sz="1200" b="1" dirty="0">
            <a:solidFill>
              <a:schemeClr val="accent1">
                <a:lumMod val="50000"/>
              </a:schemeClr>
            </a:solidFill>
            <a:latin typeface="Sagona Book" panose="02020503050505020204" pitchFamily="18" charset="0"/>
          </a:endParaRPr>
        </a:p>
      </dgm:t>
    </dgm:pt>
    <dgm:pt modelId="{2A928CDD-A482-43D1-A835-DF887B1B542B}" type="parTrans" cxnId="{E241EFFD-652B-42BE-A02C-DB0C358DE401}">
      <dgm:prSet/>
      <dgm:spPr/>
      <dgm:t>
        <a:bodyPr/>
        <a:lstStyle/>
        <a:p>
          <a:endParaRPr lang="en-IN"/>
        </a:p>
      </dgm:t>
    </dgm:pt>
    <dgm:pt modelId="{8EC2F318-11B0-4080-ACD7-4DC34D43D325}" type="sibTrans" cxnId="{E241EFFD-652B-42BE-A02C-DB0C358DE401}">
      <dgm:prSet/>
      <dgm:spPr/>
      <dgm:t>
        <a:bodyPr/>
        <a:lstStyle/>
        <a:p>
          <a:endParaRPr lang="en-IN"/>
        </a:p>
      </dgm:t>
    </dgm:pt>
    <dgm:pt modelId="{937221F9-2EF5-4C52-9F0E-4F6016A0D901}">
      <dgm:prSet phldrT="[Text]"/>
      <dgm:spPr/>
      <dgm:t>
        <a:bodyPr/>
        <a:lstStyle/>
        <a:p>
          <a:r>
            <a:rPr lang="en-IN" b="1">
              <a:solidFill>
                <a:schemeClr val="accent1">
                  <a:lumMod val="50000"/>
                </a:schemeClr>
              </a:solidFill>
              <a:latin typeface="Sagona Book" panose="02020503050505020204" pitchFamily="18" charset="0"/>
            </a:rPr>
            <a:t>Occupancy: 57.5%</a:t>
          </a:r>
          <a:endParaRPr lang="en-IN" b="1" dirty="0">
            <a:solidFill>
              <a:schemeClr val="accent1">
                <a:lumMod val="50000"/>
              </a:schemeClr>
            </a:solidFill>
            <a:latin typeface="Sagona Book" panose="02020503050505020204" pitchFamily="18" charset="0"/>
          </a:endParaRPr>
        </a:p>
      </dgm:t>
    </dgm:pt>
    <dgm:pt modelId="{F738B9EA-B300-4E27-B8FE-AC7BA54B42D7}" type="parTrans" cxnId="{2ADF8316-8886-472C-9D56-9A4789D8A924}">
      <dgm:prSet/>
      <dgm:spPr/>
      <dgm:t>
        <a:bodyPr/>
        <a:lstStyle/>
        <a:p>
          <a:endParaRPr lang="en-IN"/>
        </a:p>
      </dgm:t>
    </dgm:pt>
    <dgm:pt modelId="{B2166AB9-9115-4A36-813F-D9BBAE862F01}" type="sibTrans" cxnId="{2ADF8316-8886-472C-9D56-9A4789D8A924}">
      <dgm:prSet/>
      <dgm:spPr/>
      <dgm:t>
        <a:bodyPr/>
        <a:lstStyle/>
        <a:p>
          <a:endParaRPr lang="en-IN"/>
        </a:p>
      </dgm:t>
    </dgm:pt>
    <dgm:pt modelId="{A1382C9B-B3BF-40D7-B06C-25A7B2F72653}">
      <dgm:prSet phldrT="[Text]"/>
      <dgm:spPr/>
      <dgm:t>
        <a:bodyPr/>
        <a:lstStyle/>
        <a:p>
          <a:r>
            <a:rPr lang="en-IN" b="1">
              <a:solidFill>
                <a:schemeClr val="accent1">
                  <a:lumMod val="50000"/>
                </a:schemeClr>
              </a:solidFill>
              <a:latin typeface="Sagona Book" panose="02020503050505020204" pitchFamily="18" charset="0"/>
            </a:rPr>
            <a:t>Avg. Rating: 3.59</a:t>
          </a:r>
          <a:endParaRPr lang="en-IN" b="1" dirty="0">
            <a:solidFill>
              <a:schemeClr val="accent1">
                <a:lumMod val="50000"/>
              </a:schemeClr>
            </a:solidFill>
            <a:latin typeface="Sagona Book" panose="02020503050505020204" pitchFamily="18" charset="0"/>
          </a:endParaRPr>
        </a:p>
      </dgm:t>
    </dgm:pt>
    <dgm:pt modelId="{512B8D0A-427E-495E-B5DA-18A59BC8D995}" type="parTrans" cxnId="{074C297E-E541-4BF7-B827-60717F07D7AE}">
      <dgm:prSet/>
      <dgm:spPr/>
      <dgm:t>
        <a:bodyPr/>
        <a:lstStyle/>
        <a:p>
          <a:endParaRPr lang="en-IN"/>
        </a:p>
      </dgm:t>
    </dgm:pt>
    <dgm:pt modelId="{E0BDF2D6-D0B0-4A85-9427-D001DFC69DC2}" type="sibTrans" cxnId="{074C297E-E541-4BF7-B827-60717F07D7AE}">
      <dgm:prSet/>
      <dgm:spPr/>
      <dgm:t>
        <a:bodyPr/>
        <a:lstStyle/>
        <a:p>
          <a:endParaRPr lang="en-IN"/>
        </a:p>
      </dgm:t>
    </dgm:pt>
    <dgm:pt modelId="{0BE9A031-2299-4DBC-AC5C-9D95E254DCFA}">
      <dgm:prSet phldrT="[Text]"/>
      <dgm:spPr/>
      <dgm:t>
        <a:bodyPr/>
        <a:lstStyle/>
        <a:p>
          <a:pPr>
            <a:lnSpc>
              <a:spcPct val="100000"/>
            </a:lnSpc>
          </a:pPr>
          <a:r>
            <a:rPr lang="en-IN" b="1" dirty="0">
              <a:solidFill>
                <a:schemeClr val="accent1">
                  <a:lumMod val="50000"/>
                </a:schemeClr>
              </a:solidFill>
              <a:latin typeface="Sagona Book" panose="02020503050505020204" pitchFamily="18" charset="0"/>
            </a:rPr>
            <a:t>Occupancy: 59.1%</a:t>
          </a:r>
        </a:p>
      </dgm:t>
    </dgm:pt>
    <dgm:pt modelId="{8807A43F-C0AD-4711-9F34-AD5F1D540D7F}" type="parTrans" cxnId="{282930E4-B980-43B3-B1DC-1574D7148DB8}">
      <dgm:prSet/>
      <dgm:spPr/>
      <dgm:t>
        <a:bodyPr/>
        <a:lstStyle/>
        <a:p>
          <a:endParaRPr lang="en-IN"/>
        </a:p>
      </dgm:t>
    </dgm:pt>
    <dgm:pt modelId="{CA3BB897-B41B-4BC9-9CC7-E0BBFF877803}" type="sibTrans" cxnId="{282930E4-B980-43B3-B1DC-1574D7148DB8}">
      <dgm:prSet/>
      <dgm:spPr/>
      <dgm:t>
        <a:bodyPr/>
        <a:lstStyle/>
        <a:p>
          <a:endParaRPr lang="en-IN"/>
        </a:p>
      </dgm:t>
    </dgm:pt>
    <dgm:pt modelId="{C540E382-3211-40D4-B6D4-C168EA484942}">
      <dgm:prSet phldrT="[Text]"/>
      <dgm:spPr/>
      <dgm:t>
        <a:bodyPr/>
        <a:lstStyle/>
        <a:p>
          <a:pPr>
            <a:lnSpc>
              <a:spcPct val="100000"/>
            </a:lnSpc>
          </a:pPr>
          <a:r>
            <a:rPr lang="en-IN" b="1" dirty="0">
              <a:solidFill>
                <a:schemeClr val="accent1">
                  <a:lumMod val="50000"/>
                </a:schemeClr>
              </a:solidFill>
              <a:latin typeface="Sagona Book" panose="02020503050505020204" pitchFamily="18" charset="0"/>
            </a:rPr>
            <a:t>Avg. Rating: 3.69</a:t>
          </a:r>
        </a:p>
      </dgm:t>
    </dgm:pt>
    <dgm:pt modelId="{BBE9A5E9-6F49-49AA-9ECE-321B8C141918}" type="parTrans" cxnId="{CEEF4F9F-3E12-4D08-A8EF-76F26305CBD8}">
      <dgm:prSet/>
      <dgm:spPr/>
      <dgm:t>
        <a:bodyPr/>
        <a:lstStyle/>
        <a:p>
          <a:endParaRPr lang="en-IN"/>
        </a:p>
      </dgm:t>
    </dgm:pt>
    <dgm:pt modelId="{7623D734-982A-43EB-9287-2A81EEF8B7E8}" type="sibTrans" cxnId="{CEEF4F9F-3E12-4D08-A8EF-76F26305CBD8}">
      <dgm:prSet/>
      <dgm:spPr/>
      <dgm:t>
        <a:bodyPr/>
        <a:lstStyle/>
        <a:p>
          <a:endParaRPr lang="en-IN"/>
        </a:p>
      </dgm:t>
    </dgm:pt>
    <dgm:pt modelId="{63173210-8DDC-466C-822B-75E08E874CFE}">
      <dgm:prSet phldrT="[Text]"/>
      <dgm:spPr/>
      <dgm:t>
        <a:bodyPr/>
        <a:lstStyle/>
        <a:p>
          <a:pPr>
            <a:lnSpc>
              <a:spcPct val="100000"/>
            </a:lnSpc>
          </a:pPr>
          <a:r>
            <a:rPr lang="en-IN" b="1" dirty="0">
              <a:solidFill>
                <a:schemeClr val="accent1">
                  <a:lumMod val="50000"/>
                </a:schemeClr>
              </a:solidFill>
              <a:latin typeface="Sagona Book" panose="02020503050505020204" pitchFamily="18" charset="0"/>
            </a:rPr>
            <a:t>Revenue: 305.64M</a:t>
          </a:r>
        </a:p>
      </dgm:t>
    </dgm:pt>
    <dgm:pt modelId="{9F0507C4-FCBF-44F4-A4CE-88985F8576D1}" type="parTrans" cxnId="{4AC94638-D3C0-46ED-AFDF-5E6089A7C1EA}">
      <dgm:prSet/>
      <dgm:spPr/>
      <dgm:t>
        <a:bodyPr/>
        <a:lstStyle/>
        <a:p>
          <a:endParaRPr lang="en-IN"/>
        </a:p>
      </dgm:t>
    </dgm:pt>
    <dgm:pt modelId="{DBDDD2D8-5B28-457A-9009-F4CB2C8CE9A0}" type="sibTrans" cxnId="{4AC94638-D3C0-46ED-AFDF-5E6089A7C1EA}">
      <dgm:prSet/>
      <dgm:spPr/>
      <dgm:t>
        <a:bodyPr/>
        <a:lstStyle/>
        <a:p>
          <a:endParaRPr lang="en-IN"/>
        </a:p>
      </dgm:t>
    </dgm:pt>
    <dgm:pt modelId="{F84CE38A-7608-4F7C-AB38-9AE6C510EDA2}">
      <dgm:prSet phldrT="[Text]"/>
      <dgm:spPr/>
      <dgm:t>
        <a:bodyPr/>
        <a:lstStyle/>
        <a:p>
          <a:pPr>
            <a:lnSpc>
              <a:spcPct val="100000"/>
            </a:lnSpc>
          </a:pPr>
          <a:r>
            <a:rPr lang="en-IN" b="1" dirty="0">
              <a:solidFill>
                <a:schemeClr val="accent1">
                  <a:lumMod val="50000"/>
                </a:schemeClr>
              </a:solidFill>
              <a:latin typeface="Sagona Book" panose="02020503050505020204" pitchFamily="18" charset="0"/>
            </a:rPr>
            <a:t>Occupancy: 57.8%</a:t>
          </a:r>
        </a:p>
      </dgm:t>
    </dgm:pt>
    <dgm:pt modelId="{E7F81FCC-89F8-47A9-86F5-507E40F1277C}" type="parTrans" cxnId="{78EFD56B-9820-4F5A-AE57-B55FC310C79A}">
      <dgm:prSet/>
      <dgm:spPr/>
      <dgm:t>
        <a:bodyPr/>
        <a:lstStyle/>
        <a:p>
          <a:endParaRPr lang="en-IN"/>
        </a:p>
      </dgm:t>
    </dgm:pt>
    <dgm:pt modelId="{36305FFB-0296-48D0-8D71-C1A4A4EFE2FB}" type="sibTrans" cxnId="{78EFD56B-9820-4F5A-AE57-B55FC310C79A}">
      <dgm:prSet/>
      <dgm:spPr/>
      <dgm:t>
        <a:bodyPr/>
        <a:lstStyle/>
        <a:p>
          <a:endParaRPr lang="en-IN"/>
        </a:p>
      </dgm:t>
    </dgm:pt>
    <dgm:pt modelId="{E95E66DB-43CE-4B29-959E-554D2EFDFC0A}">
      <dgm:prSet phldrT="[Text]"/>
      <dgm:spPr/>
      <dgm:t>
        <a:bodyPr/>
        <a:lstStyle/>
        <a:p>
          <a:pPr>
            <a:lnSpc>
              <a:spcPct val="100000"/>
            </a:lnSpc>
          </a:pPr>
          <a:r>
            <a:rPr lang="en-IN" b="1" dirty="0">
              <a:solidFill>
                <a:schemeClr val="accent1">
                  <a:lumMod val="50000"/>
                </a:schemeClr>
              </a:solidFill>
              <a:latin typeface="Sagona Book" panose="02020503050505020204" pitchFamily="18" charset="0"/>
            </a:rPr>
            <a:t>Avg. Rating: 3.63</a:t>
          </a:r>
        </a:p>
      </dgm:t>
    </dgm:pt>
    <dgm:pt modelId="{0C91B04B-ECF7-4299-BF38-A28C507AE548}" type="parTrans" cxnId="{47140262-7969-469A-9250-9C12159524FF}">
      <dgm:prSet/>
      <dgm:spPr/>
      <dgm:t>
        <a:bodyPr/>
        <a:lstStyle/>
        <a:p>
          <a:endParaRPr lang="en-IN"/>
        </a:p>
      </dgm:t>
    </dgm:pt>
    <dgm:pt modelId="{7A3F897B-AE77-4370-A2A9-20ADCDFCA151}" type="sibTrans" cxnId="{47140262-7969-469A-9250-9C12159524FF}">
      <dgm:prSet/>
      <dgm:spPr/>
      <dgm:t>
        <a:bodyPr/>
        <a:lstStyle/>
        <a:p>
          <a:endParaRPr lang="en-IN"/>
        </a:p>
      </dgm:t>
    </dgm:pt>
    <dgm:pt modelId="{52E2DE92-D64D-4627-8AE0-D900EA498D84}" type="pres">
      <dgm:prSet presAssocID="{403957A5-F02D-4E20-93AB-B1899E26F629}" presName="diagram" presStyleCnt="0">
        <dgm:presLayoutVars>
          <dgm:chPref val="1"/>
          <dgm:dir/>
          <dgm:animOne val="branch"/>
          <dgm:animLvl val="lvl"/>
          <dgm:resizeHandles/>
        </dgm:presLayoutVars>
      </dgm:prSet>
      <dgm:spPr/>
    </dgm:pt>
    <dgm:pt modelId="{428B9DB8-55FB-4330-A85D-F602B1C2E906}" type="pres">
      <dgm:prSet presAssocID="{5FAE08F4-F26B-4D30-8A90-7FAB3607F6FF}" presName="root" presStyleCnt="0"/>
      <dgm:spPr/>
    </dgm:pt>
    <dgm:pt modelId="{6FD805CB-928C-489B-B8BB-DF53C06E891F}" type="pres">
      <dgm:prSet presAssocID="{5FAE08F4-F26B-4D30-8A90-7FAB3607F6FF}" presName="rootComposite" presStyleCnt="0"/>
      <dgm:spPr/>
    </dgm:pt>
    <dgm:pt modelId="{A1C8B368-1F4D-4466-A0C6-CB1359016911}" type="pres">
      <dgm:prSet presAssocID="{5FAE08F4-F26B-4D30-8A90-7FAB3607F6FF}" presName="rootText" presStyleLbl="node1" presStyleIdx="0" presStyleCnt="4" custScaleX="144580"/>
      <dgm:spPr/>
    </dgm:pt>
    <dgm:pt modelId="{D9D43E02-3505-4D1F-90D1-FEA425708AEE}" type="pres">
      <dgm:prSet presAssocID="{5FAE08F4-F26B-4D30-8A90-7FAB3607F6FF}" presName="rootConnector" presStyleLbl="node1" presStyleIdx="0" presStyleCnt="4"/>
      <dgm:spPr/>
    </dgm:pt>
    <dgm:pt modelId="{A5921D9A-B79F-46AA-9F09-52687E4B0627}" type="pres">
      <dgm:prSet presAssocID="{5FAE08F4-F26B-4D30-8A90-7FAB3607F6FF}" presName="childShape" presStyleCnt="0"/>
      <dgm:spPr/>
    </dgm:pt>
    <dgm:pt modelId="{7B004AFD-0B20-4A34-A548-791E4C09809B}" type="pres">
      <dgm:prSet presAssocID="{8519C3FD-C6B4-4E49-89FC-6AD93865FC86}" presName="Name13" presStyleLbl="parChTrans1D2" presStyleIdx="0" presStyleCnt="12"/>
      <dgm:spPr/>
    </dgm:pt>
    <dgm:pt modelId="{0734D7FA-58CA-44E2-AF4F-109C40F3138D}" type="pres">
      <dgm:prSet presAssocID="{6C346A2B-6DB7-4B82-B7A6-6373F929D050}" presName="childText" presStyleLbl="bgAcc1" presStyleIdx="0" presStyleCnt="12">
        <dgm:presLayoutVars>
          <dgm:bulletEnabled val="1"/>
        </dgm:presLayoutVars>
      </dgm:prSet>
      <dgm:spPr/>
    </dgm:pt>
    <dgm:pt modelId="{A731C942-1BEA-41CB-895B-64D3852ACB1C}" type="pres">
      <dgm:prSet presAssocID="{A5C462C1-206F-4FBB-8715-20B826EB3F63}" presName="Name13" presStyleLbl="parChTrans1D2" presStyleIdx="1" presStyleCnt="12"/>
      <dgm:spPr/>
    </dgm:pt>
    <dgm:pt modelId="{FEC27A6B-0DBE-4386-8877-A86DEEF59943}" type="pres">
      <dgm:prSet presAssocID="{15D5DCA5-121D-4FFB-B261-4F62805D4DB8}" presName="childText" presStyleLbl="bgAcc1" presStyleIdx="1" presStyleCnt="12">
        <dgm:presLayoutVars>
          <dgm:bulletEnabled val="1"/>
        </dgm:presLayoutVars>
      </dgm:prSet>
      <dgm:spPr/>
    </dgm:pt>
    <dgm:pt modelId="{2A14D835-EAEB-4FE6-AA3C-8C94BAAAA8E3}" type="pres">
      <dgm:prSet presAssocID="{2A928CDD-A482-43D1-A835-DF887B1B542B}" presName="Name13" presStyleLbl="parChTrans1D2" presStyleIdx="2" presStyleCnt="12"/>
      <dgm:spPr/>
    </dgm:pt>
    <dgm:pt modelId="{E77DCE81-3CF6-4DD2-A79B-FFFCF3F08847}" type="pres">
      <dgm:prSet presAssocID="{FD648ABC-E0A2-4355-B22D-1FD97A49C980}" presName="childText" presStyleLbl="bgAcc1" presStyleIdx="2" presStyleCnt="12">
        <dgm:presLayoutVars>
          <dgm:bulletEnabled val="1"/>
        </dgm:presLayoutVars>
      </dgm:prSet>
      <dgm:spPr/>
    </dgm:pt>
    <dgm:pt modelId="{3DD86040-5766-4776-BAFB-E625CB09110A}" type="pres">
      <dgm:prSet presAssocID="{C87A8AEB-5977-440B-A623-19444811A0EE}" presName="root" presStyleCnt="0"/>
      <dgm:spPr/>
    </dgm:pt>
    <dgm:pt modelId="{CD21E504-65A4-48B3-85D7-EF1918E84D61}" type="pres">
      <dgm:prSet presAssocID="{C87A8AEB-5977-440B-A623-19444811A0EE}" presName="rootComposite" presStyleCnt="0"/>
      <dgm:spPr/>
    </dgm:pt>
    <dgm:pt modelId="{7CAB12AC-7101-4866-A6ED-615B090FDD94}" type="pres">
      <dgm:prSet presAssocID="{C87A8AEB-5977-440B-A623-19444811A0EE}" presName="rootText" presStyleLbl="node1" presStyleIdx="1" presStyleCnt="4" custScaleX="136182"/>
      <dgm:spPr/>
    </dgm:pt>
    <dgm:pt modelId="{B0604265-9074-4346-A660-1042B7686B20}" type="pres">
      <dgm:prSet presAssocID="{C87A8AEB-5977-440B-A623-19444811A0EE}" presName="rootConnector" presStyleLbl="node1" presStyleIdx="1" presStyleCnt="4"/>
      <dgm:spPr/>
    </dgm:pt>
    <dgm:pt modelId="{B613DD76-0A65-4820-9787-DEE05C8A0B13}" type="pres">
      <dgm:prSet presAssocID="{C87A8AEB-5977-440B-A623-19444811A0EE}" presName="childShape" presStyleCnt="0"/>
      <dgm:spPr/>
    </dgm:pt>
    <dgm:pt modelId="{948AA2FF-C0AB-4530-8A5B-F3986077C9BF}" type="pres">
      <dgm:prSet presAssocID="{6E3C1DEF-9A87-481A-9E01-620C33340656}" presName="Name13" presStyleLbl="parChTrans1D2" presStyleIdx="3" presStyleCnt="12"/>
      <dgm:spPr/>
    </dgm:pt>
    <dgm:pt modelId="{64DDDE2F-34A9-48E4-A462-C4966C87E1E9}" type="pres">
      <dgm:prSet presAssocID="{E5CC1460-312C-47B4-8F2F-863D4EDA9CA3}" presName="childText" presStyleLbl="bgAcc1" presStyleIdx="3" presStyleCnt="12">
        <dgm:presLayoutVars>
          <dgm:bulletEnabled val="1"/>
        </dgm:presLayoutVars>
      </dgm:prSet>
      <dgm:spPr/>
    </dgm:pt>
    <dgm:pt modelId="{B362DB44-E1D3-44BC-A991-5E584A0BE18F}" type="pres">
      <dgm:prSet presAssocID="{F738B9EA-B300-4E27-B8FE-AC7BA54B42D7}" presName="Name13" presStyleLbl="parChTrans1D2" presStyleIdx="4" presStyleCnt="12"/>
      <dgm:spPr/>
    </dgm:pt>
    <dgm:pt modelId="{BCF385C9-2D30-4EF1-BB28-639E3B4A83DB}" type="pres">
      <dgm:prSet presAssocID="{937221F9-2EF5-4C52-9F0E-4F6016A0D901}" presName="childText" presStyleLbl="bgAcc1" presStyleIdx="4" presStyleCnt="12">
        <dgm:presLayoutVars>
          <dgm:bulletEnabled val="1"/>
        </dgm:presLayoutVars>
      </dgm:prSet>
      <dgm:spPr/>
    </dgm:pt>
    <dgm:pt modelId="{EC4CEA4E-A20F-42C5-9C9B-A61E8C528148}" type="pres">
      <dgm:prSet presAssocID="{512B8D0A-427E-495E-B5DA-18A59BC8D995}" presName="Name13" presStyleLbl="parChTrans1D2" presStyleIdx="5" presStyleCnt="12"/>
      <dgm:spPr/>
    </dgm:pt>
    <dgm:pt modelId="{C070D747-9ABC-4A92-886C-4B9B239AEBCC}" type="pres">
      <dgm:prSet presAssocID="{A1382C9B-B3BF-40D7-B06C-25A7B2F72653}" presName="childText" presStyleLbl="bgAcc1" presStyleIdx="5" presStyleCnt="12">
        <dgm:presLayoutVars>
          <dgm:bulletEnabled val="1"/>
        </dgm:presLayoutVars>
      </dgm:prSet>
      <dgm:spPr/>
    </dgm:pt>
    <dgm:pt modelId="{36ACB86A-2AA9-4BA5-80FF-CC40CE103A21}" type="pres">
      <dgm:prSet presAssocID="{4C2ED16B-8EE3-4F1E-AD8B-63506736905A}" presName="root" presStyleCnt="0"/>
      <dgm:spPr/>
    </dgm:pt>
    <dgm:pt modelId="{8300621C-5005-41CE-9B8D-35E150ADBDE3}" type="pres">
      <dgm:prSet presAssocID="{4C2ED16B-8EE3-4F1E-AD8B-63506736905A}" presName="rootComposite" presStyleCnt="0"/>
      <dgm:spPr/>
    </dgm:pt>
    <dgm:pt modelId="{968C2C3F-C73E-4DAA-AE4E-3D118A99DD91}" type="pres">
      <dgm:prSet presAssocID="{4C2ED16B-8EE3-4F1E-AD8B-63506736905A}" presName="rootText" presStyleLbl="node1" presStyleIdx="2" presStyleCnt="4" custScaleX="149873"/>
      <dgm:spPr/>
    </dgm:pt>
    <dgm:pt modelId="{4345D337-AA77-4281-A5CE-F9B7A5A082CE}" type="pres">
      <dgm:prSet presAssocID="{4C2ED16B-8EE3-4F1E-AD8B-63506736905A}" presName="rootConnector" presStyleLbl="node1" presStyleIdx="2" presStyleCnt="4"/>
      <dgm:spPr/>
    </dgm:pt>
    <dgm:pt modelId="{D509CDE1-95FF-4192-AA6C-4775C715F99E}" type="pres">
      <dgm:prSet presAssocID="{4C2ED16B-8EE3-4F1E-AD8B-63506736905A}" presName="childShape" presStyleCnt="0"/>
      <dgm:spPr/>
    </dgm:pt>
    <dgm:pt modelId="{9F32FD69-E849-489C-A870-8C001343C93A}" type="pres">
      <dgm:prSet presAssocID="{07B020BE-04D9-4157-8FC7-63A39B8A9D7A}" presName="Name13" presStyleLbl="parChTrans1D2" presStyleIdx="6" presStyleCnt="12"/>
      <dgm:spPr/>
    </dgm:pt>
    <dgm:pt modelId="{F4A2E946-FECC-4EDF-9DF5-1349DFA4F20B}" type="pres">
      <dgm:prSet presAssocID="{9DA58D06-6962-44CE-863D-1C280FDC55C8}" presName="childText" presStyleLbl="bgAcc1" presStyleIdx="6" presStyleCnt="12">
        <dgm:presLayoutVars>
          <dgm:bulletEnabled val="1"/>
        </dgm:presLayoutVars>
      </dgm:prSet>
      <dgm:spPr/>
    </dgm:pt>
    <dgm:pt modelId="{9533CFC1-F27D-41D9-9704-CE0A35609CB9}" type="pres">
      <dgm:prSet presAssocID="{8807A43F-C0AD-4711-9F34-AD5F1D540D7F}" presName="Name13" presStyleLbl="parChTrans1D2" presStyleIdx="7" presStyleCnt="12"/>
      <dgm:spPr/>
    </dgm:pt>
    <dgm:pt modelId="{A6A296D1-9C1E-435C-8F6B-AD7F47A747FE}" type="pres">
      <dgm:prSet presAssocID="{0BE9A031-2299-4DBC-AC5C-9D95E254DCFA}" presName="childText" presStyleLbl="bgAcc1" presStyleIdx="7" presStyleCnt="12">
        <dgm:presLayoutVars>
          <dgm:bulletEnabled val="1"/>
        </dgm:presLayoutVars>
      </dgm:prSet>
      <dgm:spPr/>
    </dgm:pt>
    <dgm:pt modelId="{B4EFAE7E-A0DA-4901-A1BD-4C957EFE8C4D}" type="pres">
      <dgm:prSet presAssocID="{BBE9A5E9-6F49-49AA-9ECE-321B8C141918}" presName="Name13" presStyleLbl="parChTrans1D2" presStyleIdx="8" presStyleCnt="12"/>
      <dgm:spPr/>
    </dgm:pt>
    <dgm:pt modelId="{F2F3DEDE-7D1F-4DCF-961A-C58B2C34FC16}" type="pres">
      <dgm:prSet presAssocID="{C540E382-3211-40D4-B6D4-C168EA484942}" presName="childText" presStyleLbl="bgAcc1" presStyleIdx="8" presStyleCnt="12">
        <dgm:presLayoutVars>
          <dgm:bulletEnabled val="1"/>
        </dgm:presLayoutVars>
      </dgm:prSet>
      <dgm:spPr/>
    </dgm:pt>
    <dgm:pt modelId="{02EB2C7A-7CEE-432A-8B57-937B1CF9316D}" type="pres">
      <dgm:prSet presAssocID="{55B02BC4-2321-4184-BF39-3E1D1EC0462C}" presName="root" presStyleCnt="0"/>
      <dgm:spPr/>
    </dgm:pt>
    <dgm:pt modelId="{28B7A035-FF06-4D4A-9188-47028E8FA943}" type="pres">
      <dgm:prSet presAssocID="{55B02BC4-2321-4184-BF39-3E1D1EC0462C}" presName="rootComposite" presStyleCnt="0"/>
      <dgm:spPr/>
    </dgm:pt>
    <dgm:pt modelId="{6DA3DDCE-B962-4D83-A4C1-0148DE276C9C}" type="pres">
      <dgm:prSet presAssocID="{55B02BC4-2321-4184-BF39-3E1D1EC0462C}" presName="rootText" presStyleLbl="node1" presStyleIdx="3" presStyleCnt="4" custScaleX="124668"/>
      <dgm:spPr/>
    </dgm:pt>
    <dgm:pt modelId="{02AD8F5E-C591-4272-A660-A5DEF08F79FC}" type="pres">
      <dgm:prSet presAssocID="{55B02BC4-2321-4184-BF39-3E1D1EC0462C}" presName="rootConnector" presStyleLbl="node1" presStyleIdx="3" presStyleCnt="4"/>
      <dgm:spPr/>
    </dgm:pt>
    <dgm:pt modelId="{914695C7-3DDC-40C0-9AFE-45BDB98FA052}" type="pres">
      <dgm:prSet presAssocID="{55B02BC4-2321-4184-BF39-3E1D1EC0462C}" presName="childShape" presStyleCnt="0"/>
      <dgm:spPr/>
    </dgm:pt>
    <dgm:pt modelId="{771610F5-5B46-49FD-A263-5FF14ABCA065}" type="pres">
      <dgm:prSet presAssocID="{9F0507C4-FCBF-44F4-A4CE-88985F8576D1}" presName="Name13" presStyleLbl="parChTrans1D2" presStyleIdx="9" presStyleCnt="12"/>
      <dgm:spPr/>
    </dgm:pt>
    <dgm:pt modelId="{856AE602-CC73-446C-A094-0324BCF45E0A}" type="pres">
      <dgm:prSet presAssocID="{63173210-8DDC-466C-822B-75E08E874CFE}" presName="childText" presStyleLbl="bgAcc1" presStyleIdx="9" presStyleCnt="12">
        <dgm:presLayoutVars>
          <dgm:bulletEnabled val="1"/>
        </dgm:presLayoutVars>
      </dgm:prSet>
      <dgm:spPr/>
    </dgm:pt>
    <dgm:pt modelId="{A1ABE73F-9DB7-47CB-8B24-D48D48A95A0B}" type="pres">
      <dgm:prSet presAssocID="{E7F81FCC-89F8-47A9-86F5-507E40F1277C}" presName="Name13" presStyleLbl="parChTrans1D2" presStyleIdx="10" presStyleCnt="12"/>
      <dgm:spPr/>
    </dgm:pt>
    <dgm:pt modelId="{E4DC72C3-1A43-48B4-9C60-3DB0916DBCF7}" type="pres">
      <dgm:prSet presAssocID="{F84CE38A-7608-4F7C-AB38-9AE6C510EDA2}" presName="childText" presStyleLbl="bgAcc1" presStyleIdx="10" presStyleCnt="12">
        <dgm:presLayoutVars>
          <dgm:bulletEnabled val="1"/>
        </dgm:presLayoutVars>
      </dgm:prSet>
      <dgm:spPr/>
    </dgm:pt>
    <dgm:pt modelId="{115D1955-C661-47E1-866B-6C30CF2DF199}" type="pres">
      <dgm:prSet presAssocID="{0C91B04B-ECF7-4299-BF38-A28C507AE548}" presName="Name13" presStyleLbl="parChTrans1D2" presStyleIdx="11" presStyleCnt="12"/>
      <dgm:spPr/>
    </dgm:pt>
    <dgm:pt modelId="{25FA6149-DAD8-4CD7-AE96-9A6D386674F3}" type="pres">
      <dgm:prSet presAssocID="{E95E66DB-43CE-4B29-959E-554D2EFDFC0A}" presName="childText" presStyleLbl="bgAcc1" presStyleIdx="11" presStyleCnt="12">
        <dgm:presLayoutVars>
          <dgm:bulletEnabled val="1"/>
        </dgm:presLayoutVars>
      </dgm:prSet>
      <dgm:spPr/>
    </dgm:pt>
  </dgm:ptLst>
  <dgm:cxnLst>
    <dgm:cxn modelId="{C87C1704-E52F-40CE-B0CB-A4323D6FA005}" type="presOf" srcId="{2A928CDD-A482-43D1-A835-DF887B1B542B}" destId="{2A14D835-EAEB-4FE6-AA3C-8C94BAAAA8E3}" srcOrd="0" destOrd="0" presId="urn:microsoft.com/office/officeart/2005/8/layout/hierarchy3"/>
    <dgm:cxn modelId="{32E81D06-65D5-4DCE-8952-9CAF738AB5E0}" srcId="{C87A8AEB-5977-440B-A623-19444811A0EE}" destId="{E5CC1460-312C-47B4-8F2F-863D4EDA9CA3}" srcOrd="0" destOrd="0" parTransId="{6E3C1DEF-9A87-481A-9E01-620C33340656}" sibTransId="{74FB85E4-F668-4B02-9D46-41A93B894C18}"/>
    <dgm:cxn modelId="{7A345B0C-0FE8-4B61-AC4E-DC02AF847805}" type="presOf" srcId="{A1382C9B-B3BF-40D7-B06C-25A7B2F72653}" destId="{C070D747-9ABC-4A92-886C-4B9B239AEBCC}" srcOrd="0" destOrd="0" presId="urn:microsoft.com/office/officeart/2005/8/layout/hierarchy3"/>
    <dgm:cxn modelId="{D3A28F0C-016E-429E-9B26-6F321105D99F}" type="presOf" srcId="{C87A8AEB-5977-440B-A623-19444811A0EE}" destId="{7CAB12AC-7101-4866-A6ED-615B090FDD94}" srcOrd="0" destOrd="0" presId="urn:microsoft.com/office/officeart/2005/8/layout/hierarchy3"/>
    <dgm:cxn modelId="{9CBF0612-77C2-42C0-A86D-AEC658725668}" type="presOf" srcId="{E95E66DB-43CE-4B29-959E-554D2EFDFC0A}" destId="{25FA6149-DAD8-4CD7-AE96-9A6D386674F3}" srcOrd="0" destOrd="0" presId="urn:microsoft.com/office/officeart/2005/8/layout/hierarchy3"/>
    <dgm:cxn modelId="{796BD313-0690-4442-8EAC-1AF80FB525D2}" srcId="{5FAE08F4-F26B-4D30-8A90-7FAB3607F6FF}" destId="{6C346A2B-6DB7-4B82-B7A6-6373F929D050}" srcOrd="0" destOrd="0" parTransId="{8519C3FD-C6B4-4E49-89FC-6AD93865FC86}" sibTransId="{B952818F-D8E6-4BEF-82EB-6817C2757136}"/>
    <dgm:cxn modelId="{2ADF8316-8886-472C-9D56-9A4789D8A924}" srcId="{C87A8AEB-5977-440B-A623-19444811A0EE}" destId="{937221F9-2EF5-4C52-9F0E-4F6016A0D901}" srcOrd="1" destOrd="0" parTransId="{F738B9EA-B300-4E27-B8FE-AC7BA54B42D7}" sibTransId="{B2166AB9-9115-4A36-813F-D9BBAE862F01}"/>
    <dgm:cxn modelId="{34F50E2A-7157-47F8-BC04-0FA8725276D5}" type="presOf" srcId="{0BE9A031-2299-4DBC-AC5C-9D95E254DCFA}" destId="{A6A296D1-9C1E-435C-8F6B-AD7F47A747FE}" srcOrd="0" destOrd="0" presId="urn:microsoft.com/office/officeart/2005/8/layout/hierarchy3"/>
    <dgm:cxn modelId="{363A6C31-82E8-45E1-B97A-372A6560B43A}" srcId="{403957A5-F02D-4E20-93AB-B1899E26F629}" destId="{5FAE08F4-F26B-4D30-8A90-7FAB3607F6FF}" srcOrd="0" destOrd="0" parTransId="{DEBA1D9C-8905-40D1-896B-DD11012B009C}" sibTransId="{A8029E6E-88D8-4228-8564-78105C99A08F}"/>
    <dgm:cxn modelId="{09D70234-E9A1-45EB-9304-5F7FCBF165C2}" type="presOf" srcId="{55B02BC4-2321-4184-BF39-3E1D1EC0462C}" destId="{6DA3DDCE-B962-4D83-A4C1-0148DE276C9C}" srcOrd="0" destOrd="0" presId="urn:microsoft.com/office/officeart/2005/8/layout/hierarchy3"/>
    <dgm:cxn modelId="{4AC94638-D3C0-46ED-AFDF-5E6089A7C1EA}" srcId="{55B02BC4-2321-4184-BF39-3E1D1EC0462C}" destId="{63173210-8DDC-466C-822B-75E08E874CFE}" srcOrd="0" destOrd="0" parTransId="{9F0507C4-FCBF-44F4-A4CE-88985F8576D1}" sibTransId="{DBDDD2D8-5B28-457A-9009-F4CB2C8CE9A0}"/>
    <dgm:cxn modelId="{47140262-7969-469A-9250-9C12159524FF}" srcId="{55B02BC4-2321-4184-BF39-3E1D1EC0462C}" destId="{E95E66DB-43CE-4B29-959E-554D2EFDFC0A}" srcOrd="2" destOrd="0" parTransId="{0C91B04B-ECF7-4299-BF38-A28C507AE548}" sibTransId="{7A3F897B-AE77-4370-A2A9-20ADCDFCA151}"/>
    <dgm:cxn modelId="{319B6445-5032-45F7-9746-376F12F6BA5A}" type="presOf" srcId="{A5C462C1-206F-4FBB-8715-20B826EB3F63}" destId="{A731C942-1BEA-41CB-895B-64D3852ACB1C}" srcOrd="0" destOrd="0" presId="urn:microsoft.com/office/officeart/2005/8/layout/hierarchy3"/>
    <dgm:cxn modelId="{6C9FB447-BBCB-4B45-AF36-0E608EAF009E}" srcId="{4C2ED16B-8EE3-4F1E-AD8B-63506736905A}" destId="{9DA58D06-6962-44CE-863D-1C280FDC55C8}" srcOrd="0" destOrd="0" parTransId="{07B020BE-04D9-4157-8FC7-63A39B8A9D7A}" sibTransId="{2CB90AD7-C8D6-4685-96AA-7CA93E64EE7E}"/>
    <dgm:cxn modelId="{DDBFA548-1FF3-45C8-843D-A945F49C829F}" type="presOf" srcId="{C540E382-3211-40D4-B6D4-C168EA484942}" destId="{F2F3DEDE-7D1F-4DCF-961A-C58B2C34FC16}" srcOrd="0" destOrd="0" presId="urn:microsoft.com/office/officeart/2005/8/layout/hierarchy3"/>
    <dgm:cxn modelId="{30C0896A-AAEC-43B4-8943-138C055D854F}" type="presOf" srcId="{63173210-8DDC-466C-822B-75E08E874CFE}" destId="{856AE602-CC73-446C-A094-0324BCF45E0A}" srcOrd="0" destOrd="0" presId="urn:microsoft.com/office/officeart/2005/8/layout/hierarchy3"/>
    <dgm:cxn modelId="{1257C64B-0F6B-46B9-BB67-EF888149682D}" type="presOf" srcId="{9DA58D06-6962-44CE-863D-1C280FDC55C8}" destId="{F4A2E946-FECC-4EDF-9DF5-1349DFA4F20B}" srcOrd="0" destOrd="0" presId="urn:microsoft.com/office/officeart/2005/8/layout/hierarchy3"/>
    <dgm:cxn modelId="{78EFD56B-9820-4F5A-AE57-B55FC310C79A}" srcId="{55B02BC4-2321-4184-BF39-3E1D1EC0462C}" destId="{F84CE38A-7608-4F7C-AB38-9AE6C510EDA2}" srcOrd="1" destOrd="0" parTransId="{E7F81FCC-89F8-47A9-86F5-507E40F1277C}" sibTransId="{36305FFB-0296-48D0-8D71-C1A4A4EFE2FB}"/>
    <dgm:cxn modelId="{5D886D4D-B8FF-450F-B69C-1A311F973B02}" type="presOf" srcId="{512B8D0A-427E-495E-B5DA-18A59BC8D995}" destId="{EC4CEA4E-A20F-42C5-9C9B-A61E8C528148}" srcOrd="0" destOrd="0" presId="urn:microsoft.com/office/officeart/2005/8/layout/hierarchy3"/>
    <dgm:cxn modelId="{F1C4AC70-2275-4735-B9C3-6F8B5B50D3F4}" type="presOf" srcId="{6E3C1DEF-9A87-481A-9E01-620C33340656}" destId="{948AA2FF-C0AB-4530-8A5B-F3986077C9BF}" srcOrd="0" destOrd="0" presId="urn:microsoft.com/office/officeart/2005/8/layout/hierarchy3"/>
    <dgm:cxn modelId="{33177C57-B8AE-4363-A665-D15222BBD93A}" type="presOf" srcId="{E5CC1460-312C-47B4-8F2F-863D4EDA9CA3}" destId="{64DDDE2F-34A9-48E4-A462-C4966C87E1E9}" srcOrd="0" destOrd="0" presId="urn:microsoft.com/office/officeart/2005/8/layout/hierarchy3"/>
    <dgm:cxn modelId="{48A0BA79-C3F0-4E50-9495-98EBA6956747}" type="presOf" srcId="{5FAE08F4-F26B-4D30-8A90-7FAB3607F6FF}" destId="{D9D43E02-3505-4D1F-90D1-FEA425708AEE}" srcOrd="1" destOrd="0" presId="urn:microsoft.com/office/officeart/2005/8/layout/hierarchy3"/>
    <dgm:cxn modelId="{074C297E-E541-4BF7-B827-60717F07D7AE}" srcId="{C87A8AEB-5977-440B-A623-19444811A0EE}" destId="{A1382C9B-B3BF-40D7-B06C-25A7B2F72653}" srcOrd="2" destOrd="0" parTransId="{512B8D0A-427E-495E-B5DA-18A59BC8D995}" sibTransId="{E0BDF2D6-D0B0-4A85-9427-D001DFC69DC2}"/>
    <dgm:cxn modelId="{5E43BE7E-78F9-4F5C-9BAD-487463BDA7FC}" type="presOf" srcId="{8807A43F-C0AD-4711-9F34-AD5F1D540D7F}" destId="{9533CFC1-F27D-41D9-9704-CE0A35609CB9}" srcOrd="0" destOrd="0" presId="urn:microsoft.com/office/officeart/2005/8/layout/hierarchy3"/>
    <dgm:cxn modelId="{97B3FF82-DBE0-4695-86BA-1128656D3F91}" type="presOf" srcId="{8519C3FD-C6B4-4E49-89FC-6AD93865FC86}" destId="{7B004AFD-0B20-4A34-A548-791E4C09809B}" srcOrd="0" destOrd="0" presId="urn:microsoft.com/office/officeart/2005/8/layout/hierarchy3"/>
    <dgm:cxn modelId="{43DCFE86-BC98-4261-8D50-FC081109B76C}" type="presOf" srcId="{F84CE38A-7608-4F7C-AB38-9AE6C510EDA2}" destId="{E4DC72C3-1A43-48B4-9C60-3DB0916DBCF7}" srcOrd="0" destOrd="0" presId="urn:microsoft.com/office/officeart/2005/8/layout/hierarchy3"/>
    <dgm:cxn modelId="{8085B98A-845B-4572-9352-272454EE7E38}" srcId="{403957A5-F02D-4E20-93AB-B1899E26F629}" destId="{4C2ED16B-8EE3-4F1E-AD8B-63506736905A}" srcOrd="2" destOrd="0" parTransId="{EB5DF489-47EF-4245-9BE0-05B44E08A68F}" sibTransId="{1122D1E1-3497-4EA7-830C-D7A4D41C825F}"/>
    <dgm:cxn modelId="{652F778D-B5B5-4E39-B6B2-4BDF9DC11331}" type="presOf" srcId="{07B020BE-04D9-4157-8FC7-63A39B8A9D7A}" destId="{9F32FD69-E849-489C-A870-8C001343C93A}" srcOrd="0" destOrd="0" presId="urn:microsoft.com/office/officeart/2005/8/layout/hierarchy3"/>
    <dgm:cxn modelId="{96917D97-A8D8-42B6-98BF-B3FADC8397F5}" type="presOf" srcId="{403957A5-F02D-4E20-93AB-B1899E26F629}" destId="{52E2DE92-D64D-4627-8AE0-D900EA498D84}" srcOrd="0" destOrd="0" presId="urn:microsoft.com/office/officeart/2005/8/layout/hierarchy3"/>
    <dgm:cxn modelId="{CEEF4F9F-3E12-4D08-A8EF-76F26305CBD8}" srcId="{4C2ED16B-8EE3-4F1E-AD8B-63506736905A}" destId="{C540E382-3211-40D4-B6D4-C168EA484942}" srcOrd="2" destOrd="0" parTransId="{BBE9A5E9-6F49-49AA-9ECE-321B8C141918}" sibTransId="{7623D734-982A-43EB-9287-2A81EEF8B7E8}"/>
    <dgm:cxn modelId="{1351CEA7-3CCB-4811-932D-1F5B4ADF3D37}" srcId="{5FAE08F4-F26B-4D30-8A90-7FAB3607F6FF}" destId="{15D5DCA5-121D-4FFB-B261-4F62805D4DB8}" srcOrd="1" destOrd="0" parTransId="{A5C462C1-206F-4FBB-8715-20B826EB3F63}" sibTransId="{8ADE50B4-0487-4606-AEF3-CB7D9C64168C}"/>
    <dgm:cxn modelId="{47498EA8-A64A-4A76-8C19-F7DE61D11CF4}" type="presOf" srcId="{BBE9A5E9-6F49-49AA-9ECE-321B8C141918}" destId="{B4EFAE7E-A0DA-4901-A1BD-4C957EFE8C4D}" srcOrd="0" destOrd="0" presId="urn:microsoft.com/office/officeart/2005/8/layout/hierarchy3"/>
    <dgm:cxn modelId="{179BD4B6-12D6-4919-809C-B3FD7CC49D78}" type="presOf" srcId="{4C2ED16B-8EE3-4F1E-AD8B-63506736905A}" destId="{4345D337-AA77-4281-A5CE-F9B7A5A082CE}" srcOrd="1" destOrd="0" presId="urn:microsoft.com/office/officeart/2005/8/layout/hierarchy3"/>
    <dgm:cxn modelId="{74E82DB8-F20F-4AD9-99A6-CCDA3842017C}" type="presOf" srcId="{F738B9EA-B300-4E27-B8FE-AC7BA54B42D7}" destId="{B362DB44-E1D3-44BC-A991-5E584A0BE18F}" srcOrd="0" destOrd="0" presId="urn:microsoft.com/office/officeart/2005/8/layout/hierarchy3"/>
    <dgm:cxn modelId="{70E17FBC-D4A7-4A7F-9600-421496AD055A}" srcId="{403957A5-F02D-4E20-93AB-B1899E26F629}" destId="{C87A8AEB-5977-440B-A623-19444811A0EE}" srcOrd="1" destOrd="0" parTransId="{7E77CCEC-08D7-4014-B5C5-26D0BF26543B}" sibTransId="{F7A60CEC-8EC2-41B5-9AA6-832BD9EDC794}"/>
    <dgm:cxn modelId="{32CF1BBD-47D0-46DC-8C35-3A55AEACC035}" type="presOf" srcId="{15D5DCA5-121D-4FFB-B261-4F62805D4DB8}" destId="{FEC27A6B-0DBE-4386-8877-A86DEEF59943}" srcOrd="0" destOrd="0" presId="urn:microsoft.com/office/officeart/2005/8/layout/hierarchy3"/>
    <dgm:cxn modelId="{F4F3A5C5-C038-48F3-8DA7-7F6A4C2E3707}" type="presOf" srcId="{937221F9-2EF5-4C52-9F0E-4F6016A0D901}" destId="{BCF385C9-2D30-4EF1-BB28-639E3B4A83DB}" srcOrd="0" destOrd="0" presId="urn:microsoft.com/office/officeart/2005/8/layout/hierarchy3"/>
    <dgm:cxn modelId="{8B6973C6-327F-40CA-BE74-19EFFB390E71}" srcId="{403957A5-F02D-4E20-93AB-B1899E26F629}" destId="{55B02BC4-2321-4184-BF39-3E1D1EC0462C}" srcOrd="3" destOrd="0" parTransId="{8A9D7D91-42C6-45DC-8324-03553D8840A4}" sibTransId="{DB1ABB2F-AAD6-4562-862B-91EE69835CF6}"/>
    <dgm:cxn modelId="{FD62B8CB-2F65-4E99-B903-EEFAF19BCBF3}" type="presOf" srcId="{E7F81FCC-89F8-47A9-86F5-507E40F1277C}" destId="{A1ABE73F-9DB7-47CB-8B24-D48D48A95A0B}" srcOrd="0" destOrd="0" presId="urn:microsoft.com/office/officeart/2005/8/layout/hierarchy3"/>
    <dgm:cxn modelId="{EAF545CE-834C-4013-8180-B6625C779BF9}" type="presOf" srcId="{C87A8AEB-5977-440B-A623-19444811A0EE}" destId="{B0604265-9074-4346-A660-1042B7686B20}" srcOrd="1" destOrd="0" presId="urn:microsoft.com/office/officeart/2005/8/layout/hierarchy3"/>
    <dgm:cxn modelId="{1A6BFED5-DCDD-4242-B7F1-1F899BAA21A5}" type="presOf" srcId="{5FAE08F4-F26B-4D30-8A90-7FAB3607F6FF}" destId="{A1C8B368-1F4D-4466-A0C6-CB1359016911}" srcOrd="0" destOrd="0" presId="urn:microsoft.com/office/officeart/2005/8/layout/hierarchy3"/>
    <dgm:cxn modelId="{282930E4-B980-43B3-B1DC-1574D7148DB8}" srcId="{4C2ED16B-8EE3-4F1E-AD8B-63506736905A}" destId="{0BE9A031-2299-4DBC-AC5C-9D95E254DCFA}" srcOrd="1" destOrd="0" parTransId="{8807A43F-C0AD-4711-9F34-AD5F1D540D7F}" sibTransId="{CA3BB897-B41B-4BC9-9CC7-E0BBFF877803}"/>
    <dgm:cxn modelId="{55B394E5-82FE-42DB-BD71-AF5BD72C5596}" type="presOf" srcId="{6C346A2B-6DB7-4B82-B7A6-6373F929D050}" destId="{0734D7FA-58CA-44E2-AF4F-109C40F3138D}" srcOrd="0" destOrd="0" presId="urn:microsoft.com/office/officeart/2005/8/layout/hierarchy3"/>
    <dgm:cxn modelId="{DC3D8CEA-52B0-42DD-98D9-48796FE89E90}" type="presOf" srcId="{FD648ABC-E0A2-4355-B22D-1FD97A49C980}" destId="{E77DCE81-3CF6-4DD2-A79B-FFFCF3F08847}" srcOrd="0" destOrd="0" presId="urn:microsoft.com/office/officeart/2005/8/layout/hierarchy3"/>
    <dgm:cxn modelId="{F1E339EE-5707-4ED1-A695-AFB0B38A1E40}" type="presOf" srcId="{9F0507C4-FCBF-44F4-A4CE-88985F8576D1}" destId="{771610F5-5B46-49FD-A263-5FF14ABCA065}" srcOrd="0" destOrd="0" presId="urn:microsoft.com/office/officeart/2005/8/layout/hierarchy3"/>
    <dgm:cxn modelId="{0D2A71EF-953F-4600-AEF5-19BAF1656E75}" type="presOf" srcId="{4C2ED16B-8EE3-4F1E-AD8B-63506736905A}" destId="{968C2C3F-C73E-4DAA-AE4E-3D118A99DD91}" srcOrd="0" destOrd="0" presId="urn:microsoft.com/office/officeart/2005/8/layout/hierarchy3"/>
    <dgm:cxn modelId="{8A63BCF1-67B5-4693-B9A5-AF2237542DB0}" type="presOf" srcId="{0C91B04B-ECF7-4299-BF38-A28C507AE548}" destId="{115D1955-C661-47E1-866B-6C30CF2DF199}" srcOrd="0" destOrd="0" presId="urn:microsoft.com/office/officeart/2005/8/layout/hierarchy3"/>
    <dgm:cxn modelId="{E241EFFD-652B-42BE-A02C-DB0C358DE401}" srcId="{5FAE08F4-F26B-4D30-8A90-7FAB3607F6FF}" destId="{FD648ABC-E0A2-4355-B22D-1FD97A49C980}" srcOrd="2" destOrd="0" parTransId="{2A928CDD-A482-43D1-A835-DF887B1B542B}" sibTransId="{8EC2F318-11B0-4080-ACD7-4DC34D43D325}"/>
    <dgm:cxn modelId="{64C1D7FE-ADD9-4522-8EA8-313708054EA6}" type="presOf" srcId="{55B02BC4-2321-4184-BF39-3E1D1EC0462C}" destId="{02AD8F5E-C591-4272-A660-A5DEF08F79FC}" srcOrd="1" destOrd="0" presId="urn:microsoft.com/office/officeart/2005/8/layout/hierarchy3"/>
    <dgm:cxn modelId="{DD3C4DA8-16E0-40AC-ACFD-D9ACDCD9A63A}" type="presParOf" srcId="{52E2DE92-D64D-4627-8AE0-D900EA498D84}" destId="{428B9DB8-55FB-4330-A85D-F602B1C2E906}" srcOrd="0" destOrd="0" presId="urn:microsoft.com/office/officeart/2005/8/layout/hierarchy3"/>
    <dgm:cxn modelId="{425984C3-3E9F-4A87-AD91-2546C23D88F3}" type="presParOf" srcId="{428B9DB8-55FB-4330-A85D-F602B1C2E906}" destId="{6FD805CB-928C-489B-B8BB-DF53C06E891F}" srcOrd="0" destOrd="0" presId="urn:microsoft.com/office/officeart/2005/8/layout/hierarchy3"/>
    <dgm:cxn modelId="{262847E3-36C2-4DA6-8CD2-162AC896DF38}" type="presParOf" srcId="{6FD805CB-928C-489B-B8BB-DF53C06E891F}" destId="{A1C8B368-1F4D-4466-A0C6-CB1359016911}" srcOrd="0" destOrd="0" presId="urn:microsoft.com/office/officeart/2005/8/layout/hierarchy3"/>
    <dgm:cxn modelId="{0EC7B729-B2BE-4E15-B613-F101F531DBD4}" type="presParOf" srcId="{6FD805CB-928C-489B-B8BB-DF53C06E891F}" destId="{D9D43E02-3505-4D1F-90D1-FEA425708AEE}" srcOrd="1" destOrd="0" presId="urn:microsoft.com/office/officeart/2005/8/layout/hierarchy3"/>
    <dgm:cxn modelId="{AACDB697-0310-48CB-B273-26B76D8051CE}" type="presParOf" srcId="{428B9DB8-55FB-4330-A85D-F602B1C2E906}" destId="{A5921D9A-B79F-46AA-9F09-52687E4B0627}" srcOrd="1" destOrd="0" presId="urn:microsoft.com/office/officeart/2005/8/layout/hierarchy3"/>
    <dgm:cxn modelId="{B4DFD728-D94A-4EB4-A19F-0A89587885C6}" type="presParOf" srcId="{A5921D9A-B79F-46AA-9F09-52687E4B0627}" destId="{7B004AFD-0B20-4A34-A548-791E4C09809B}" srcOrd="0" destOrd="0" presId="urn:microsoft.com/office/officeart/2005/8/layout/hierarchy3"/>
    <dgm:cxn modelId="{B762F6F1-561C-46E5-88D3-90CF313782F8}" type="presParOf" srcId="{A5921D9A-B79F-46AA-9F09-52687E4B0627}" destId="{0734D7FA-58CA-44E2-AF4F-109C40F3138D}" srcOrd="1" destOrd="0" presId="urn:microsoft.com/office/officeart/2005/8/layout/hierarchy3"/>
    <dgm:cxn modelId="{D0666EA4-9A50-4C71-9E1B-FEAE9A94C59F}" type="presParOf" srcId="{A5921D9A-B79F-46AA-9F09-52687E4B0627}" destId="{A731C942-1BEA-41CB-895B-64D3852ACB1C}" srcOrd="2" destOrd="0" presId="urn:microsoft.com/office/officeart/2005/8/layout/hierarchy3"/>
    <dgm:cxn modelId="{C00662EF-FDE2-4A75-8693-9ABB126F41DA}" type="presParOf" srcId="{A5921D9A-B79F-46AA-9F09-52687E4B0627}" destId="{FEC27A6B-0DBE-4386-8877-A86DEEF59943}" srcOrd="3" destOrd="0" presId="urn:microsoft.com/office/officeart/2005/8/layout/hierarchy3"/>
    <dgm:cxn modelId="{47EA1559-A6B9-42D7-AC0E-4ED0BEF71BED}" type="presParOf" srcId="{A5921D9A-B79F-46AA-9F09-52687E4B0627}" destId="{2A14D835-EAEB-4FE6-AA3C-8C94BAAAA8E3}" srcOrd="4" destOrd="0" presId="urn:microsoft.com/office/officeart/2005/8/layout/hierarchy3"/>
    <dgm:cxn modelId="{0833D096-1C72-40FC-BEF9-1EF22896845E}" type="presParOf" srcId="{A5921D9A-B79F-46AA-9F09-52687E4B0627}" destId="{E77DCE81-3CF6-4DD2-A79B-FFFCF3F08847}" srcOrd="5" destOrd="0" presId="urn:microsoft.com/office/officeart/2005/8/layout/hierarchy3"/>
    <dgm:cxn modelId="{B4577F5B-3395-47DA-8D89-84E63B549F2A}" type="presParOf" srcId="{52E2DE92-D64D-4627-8AE0-D900EA498D84}" destId="{3DD86040-5766-4776-BAFB-E625CB09110A}" srcOrd="1" destOrd="0" presId="urn:microsoft.com/office/officeart/2005/8/layout/hierarchy3"/>
    <dgm:cxn modelId="{2F0E4981-EA63-4955-978D-1113D05112FD}" type="presParOf" srcId="{3DD86040-5766-4776-BAFB-E625CB09110A}" destId="{CD21E504-65A4-48B3-85D7-EF1918E84D61}" srcOrd="0" destOrd="0" presId="urn:microsoft.com/office/officeart/2005/8/layout/hierarchy3"/>
    <dgm:cxn modelId="{11919932-8704-4F07-A2A3-0776BB310632}" type="presParOf" srcId="{CD21E504-65A4-48B3-85D7-EF1918E84D61}" destId="{7CAB12AC-7101-4866-A6ED-615B090FDD94}" srcOrd="0" destOrd="0" presId="urn:microsoft.com/office/officeart/2005/8/layout/hierarchy3"/>
    <dgm:cxn modelId="{D1A0038E-DC5F-4D9E-BCBE-6AA086F1A75A}" type="presParOf" srcId="{CD21E504-65A4-48B3-85D7-EF1918E84D61}" destId="{B0604265-9074-4346-A660-1042B7686B20}" srcOrd="1" destOrd="0" presId="urn:microsoft.com/office/officeart/2005/8/layout/hierarchy3"/>
    <dgm:cxn modelId="{CA3E3E49-F816-4E1A-84E9-D3C8D44E205A}" type="presParOf" srcId="{3DD86040-5766-4776-BAFB-E625CB09110A}" destId="{B613DD76-0A65-4820-9787-DEE05C8A0B13}" srcOrd="1" destOrd="0" presId="urn:microsoft.com/office/officeart/2005/8/layout/hierarchy3"/>
    <dgm:cxn modelId="{510EF3F5-18F2-4FFE-A75C-F9B11D31A816}" type="presParOf" srcId="{B613DD76-0A65-4820-9787-DEE05C8A0B13}" destId="{948AA2FF-C0AB-4530-8A5B-F3986077C9BF}" srcOrd="0" destOrd="0" presId="urn:microsoft.com/office/officeart/2005/8/layout/hierarchy3"/>
    <dgm:cxn modelId="{CFC363F6-27C7-4FA7-81E2-9E864A5AD1E2}" type="presParOf" srcId="{B613DD76-0A65-4820-9787-DEE05C8A0B13}" destId="{64DDDE2F-34A9-48E4-A462-C4966C87E1E9}" srcOrd="1" destOrd="0" presId="urn:microsoft.com/office/officeart/2005/8/layout/hierarchy3"/>
    <dgm:cxn modelId="{1BA8A653-39B1-4C72-8E0C-B036B2AFA9FB}" type="presParOf" srcId="{B613DD76-0A65-4820-9787-DEE05C8A0B13}" destId="{B362DB44-E1D3-44BC-A991-5E584A0BE18F}" srcOrd="2" destOrd="0" presId="urn:microsoft.com/office/officeart/2005/8/layout/hierarchy3"/>
    <dgm:cxn modelId="{CC7929D3-0C90-46F6-965F-1F4F7D6056ED}" type="presParOf" srcId="{B613DD76-0A65-4820-9787-DEE05C8A0B13}" destId="{BCF385C9-2D30-4EF1-BB28-639E3B4A83DB}" srcOrd="3" destOrd="0" presId="urn:microsoft.com/office/officeart/2005/8/layout/hierarchy3"/>
    <dgm:cxn modelId="{978BF59E-001A-4BA2-B1BA-183328B6F0D3}" type="presParOf" srcId="{B613DD76-0A65-4820-9787-DEE05C8A0B13}" destId="{EC4CEA4E-A20F-42C5-9C9B-A61E8C528148}" srcOrd="4" destOrd="0" presId="urn:microsoft.com/office/officeart/2005/8/layout/hierarchy3"/>
    <dgm:cxn modelId="{42BC9A77-B0EA-4B67-A669-5BE2E49A6BDD}" type="presParOf" srcId="{B613DD76-0A65-4820-9787-DEE05C8A0B13}" destId="{C070D747-9ABC-4A92-886C-4B9B239AEBCC}" srcOrd="5" destOrd="0" presId="urn:microsoft.com/office/officeart/2005/8/layout/hierarchy3"/>
    <dgm:cxn modelId="{CB71A2D0-4B64-4C08-9386-04A1515D1B0D}" type="presParOf" srcId="{52E2DE92-D64D-4627-8AE0-D900EA498D84}" destId="{36ACB86A-2AA9-4BA5-80FF-CC40CE103A21}" srcOrd="2" destOrd="0" presId="urn:microsoft.com/office/officeart/2005/8/layout/hierarchy3"/>
    <dgm:cxn modelId="{E5BD4BB3-3820-4D2C-9CB3-28E32CEC9156}" type="presParOf" srcId="{36ACB86A-2AA9-4BA5-80FF-CC40CE103A21}" destId="{8300621C-5005-41CE-9B8D-35E150ADBDE3}" srcOrd="0" destOrd="0" presId="urn:microsoft.com/office/officeart/2005/8/layout/hierarchy3"/>
    <dgm:cxn modelId="{972E6348-9574-4567-B05F-23B5A0885137}" type="presParOf" srcId="{8300621C-5005-41CE-9B8D-35E150ADBDE3}" destId="{968C2C3F-C73E-4DAA-AE4E-3D118A99DD91}" srcOrd="0" destOrd="0" presId="urn:microsoft.com/office/officeart/2005/8/layout/hierarchy3"/>
    <dgm:cxn modelId="{9E35CCEF-064F-4D3B-AEA3-ECCCE358B5DB}" type="presParOf" srcId="{8300621C-5005-41CE-9B8D-35E150ADBDE3}" destId="{4345D337-AA77-4281-A5CE-F9B7A5A082CE}" srcOrd="1" destOrd="0" presId="urn:microsoft.com/office/officeart/2005/8/layout/hierarchy3"/>
    <dgm:cxn modelId="{3961E647-4444-43DA-8626-6B3141C5B003}" type="presParOf" srcId="{36ACB86A-2AA9-4BA5-80FF-CC40CE103A21}" destId="{D509CDE1-95FF-4192-AA6C-4775C715F99E}" srcOrd="1" destOrd="0" presId="urn:microsoft.com/office/officeart/2005/8/layout/hierarchy3"/>
    <dgm:cxn modelId="{01FFD21C-D6D6-4659-8827-29D14D4F22C0}" type="presParOf" srcId="{D509CDE1-95FF-4192-AA6C-4775C715F99E}" destId="{9F32FD69-E849-489C-A870-8C001343C93A}" srcOrd="0" destOrd="0" presId="urn:microsoft.com/office/officeart/2005/8/layout/hierarchy3"/>
    <dgm:cxn modelId="{09127D1A-61A0-46E2-9869-025FBC09090F}" type="presParOf" srcId="{D509CDE1-95FF-4192-AA6C-4775C715F99E}" destId="{F4A2E946-FECC-4EDF-9DF5-1349DFA4F20B}" srcOrd="1" destOrd="0" presId="urn:microsoft.com/office/officeart/2005/8/layout/hierarchy3"/>
    <dgm:cxn modelId="{AA5174C9-0AD5-470E-BED5-89D17F08ADCC}" type="presParOf" srcId="{D509CDE1-95FF-4192-AA6C-4775C715F99E}" destId="{9533CFC1-F27D-41D9-9704-CE0A35609CB9}" srcOrd="2" destOrd="0" presId="urn:microsoft.com/office/officeart/2005/8/layout/hierarchy3"/>
    <dgm:cxn modelId="{12AD810D-BC93-4EEE-98A9-927D2A792803}" type="presParOf" srcId="{D509CDE1-95FF-4192-AA6C-4775C715F99E}" destId="{A6A296D1-9C1E-435C-8F6B-AD7F47A747FE}" srcOrd="3" destOrd="0" presId="urn:microsoft.com/office/officeart/2005/8/layout/hierarchy3"/>
    <dgm:cxn modelId="{43A3523A-36E0-492D-8DAD-A39A21B22639}" type="presParOf" srcId="{D509CDE1-95FF-4192-AA6C-4775C715F99E}" destId="{B4EFAE7E-A0DA-4901-A1BD-4C957EFE8C4D}" srcOrd="4" destOrd="0" presId="urn:microsoft.com/office/officeart/2005/8/layout/hierarchy3"/>
    <dgm:cxn modelId="{995C5566-752B-43BE-8BDE-A54C87431CC2}" type="presParOf" srcId="{D509CDE1-95FF-4192-AA6C-4775C715F99E}" destId="{F2F3DEDE-7D1F-4DCF-961A-C58B2C34FC16}" srcOrd="5" destOrd="0" presId="urn:microsoft.com/office/officeart/2005/8/layout/hierarchy3"/>
    <dgm:cxn modelId="{1C6D1319-CACE-4AE1-BE48-D377F00A0519}" type="presParOf" srcId="{52E2DE92-D64D-4627-8AE0-D900EA498D84}" destId="{02EB2C7A-7CEE-432A-8B57-937B1CF9316D}" srcOrd="3" destOrd="0" presId="urn:microsoft.com/office/officeart/2005/8/layout/hierarchy3"/>
    <dgm:cxn modelId="{3899A5C1-6DA5-4B50-BE13-4F1F43A28A20}" type="presParOf" srcId="{02EB2C7A-7CEE-432A-8B57-937B1CF9316D}" destId="{28B7A035-FF06-4D4A-9188-47028E8FA943}" srcOrd="0" destOrd="0" presId="urn:microsoft.com/office/officeart/2005/8/layout/hierarchy3"/>
    <dgm:cxn modelId="{B05188BF-FE7B-44CE-A126-D272C41A33AA}" type="presParOf" srcId="{28B7A035-FF06-4D4A-9188-47028E8FA943}" destId="{6DA3DDCE-B962-4D83-A4C1-0148DE276C9C}" srcOrd="0" destOrd="0" presId="urn:microsoft.com/office/officeart/2005/8/layout/hierarchy3"/>
    <dgm:cxn modelId="{868AECD3-996C-4C53-A912-19DF12CC88AA}" type="presParOf" srcId="{28B7A035-FF06-4D4A-9188-47028E8FA943}" destId="{02AD8F5E-C591-4272-A660-A5DEF08F79FC}" srcOrd="1" destOrd="0" presId="urn:microsoft.com/office/officeart/2005/8/layout/hierarchy3"/>
    <dgm:cxn modelId="{D9663522-4819-4E9E-A3A8-0B2FD0C3236B}" type="presParOf" srcId="{02EB2C7A-7CEE-432A-8B57-937B1CF9316D}" destId="{914695C7-3DDC-40C0-9AFE-45BDB98FA052}" srcOrd="1" destOrd="0" presId="urn:microsoft.com/office/officeart/2005/8/layout/hierarchy3"/>
    <dgm:cxn modelId="{0EC7D82D-A5DB-4D6A-9866-B39BA0AAC19A}" type="presParOf" srcId="{914695C7-3DDC-40C0-9AFE-45BDB98FA052}" destId="{771610F5-5B46-49FD-A263-5FF14ABCA065}" srcOrd="0" destOrd="0" presId="urn:microsoft.com/office/officeart/2005/8/layout/hierarchy3"/>
    <dgm:cxn modelId="{B79BFDF9-112B-447A-B74D-AB3B3F6F993B}" type="presParOf" srcId="{914695C7-3DDC-40C0-9AFE-45BDB98FA052}" destId="{856AE602-CC73-446C-A094-0324BCF45E0A}" srcOrd="1" destOrd="0" presId="urn:microsoft.com/office/officeart/2005/8/layout/hierarchy3"/>
    <dgm:cxn modelId="{E3B02351-25B6-40AD-A852-0DD51BF3761A}" type="presParOf" srcId="{914695C7-3DDC-40C0-9AFE-45BDB98FA052}" destId="{A1ABE73F-9DB7-47CB-8B24-D48D48A95A0B}" srcOrd="2" destOrd="0" presId="urn:microsoft.com/office/officeart/2005/8/layout/hierarchy3"/>
    <dgm:cxn modelId="{913CB2C3-64D9-4691-8A37-4C7B31F3E8C0}" type="presParOf" srcId="{914695C7-3DDC-40C0-9AFE-45BDB98FA052}" destId="{E4DC72C3-1A43-48B4-9C60-3DB0916DBCF7}" srcOrd="3" destOrd="0" presId="urn:microsoft.com/office/officeart/2005/8/layout/hierarchy3"/>
    <dgm:cxn modelId="{79FC7110-76A9-4D82-BA63-A258255B4533}" type="presParOf" srcId="{914695C7-3DDC-40C0-9AFE-45BDB98FA052}" destId="{115D1955-C661-47E1-866B-6C30CF2DF199}" srcOrd="4" destOrd="0" presId="urn:microsoft.com/office/officeart/2005/8/layout/hierarchy3"/>
    <dgm:cxn modelId="{5F9C777A-5273-4C70-B63E-E17852F0110C}" type="presParOf" srcId="{914695C7-3DDC-40C0-9AFE-45BDB98FA052}" destId="{25FA6149-DAD8-4CD7-AE96-9A6D386674F3}"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F4D3CC-56F3-4E8F-8118-8F29F6DE42B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IN"/>
        </a:p>
      </dgm:t>
    </dgm:pt>
    <dgm:pt modelId="{268BDA41-458C-4A39-8728-3EB5EEDEF0F0}">
      <dgm:prSet phldrT="[Text]"/>
      <dgm:spPr/>
      <dgm:t>
        <a:bodyPr anchor="ctr" anchorCtr="0"/>
        <a:lstStyle/>
        <a:p>
          <a:pPr>
            <a:buNone/>
          </a:pPr>
          <a:r>
            <a:rPr lang="en-IN" b="1" dirty="0">
              <a:solidFill>
                <a:schemeClr val="accent1">
                  <a:lumMod val="50000"/>
                </a:schemeClr>
              </a:solidFill>
              <a:latin typeface="Sagona Book" panose="02020503050505020204" pitchFamily="18" charset="0"/>
            </a:rPr>
            <a:t>Booking: </a:t>
          </a:r>
        </a:p>
        <a:p>
          <a:pPr>
            <a:buNone/>
          </a:pPr>
          <a:r>
            <a:rPr lang="en-IN" dirty="0">
              <a:solidFill>
                <a:schemeClr val="accent1">
                  <a:lumMod val="50000"/>
                </a:schemeClr>
              </a:solidFill>
              <a:latin typeface="Sagona Book" panose="02020503050505020204" pitchFamily="18" charset="0"/>
            </a:rPr>
            <a:t>69.03%  </a:t>
          </a:r>
          <a:endParaRPr lang="en-IN" b="1" dirty="0">
            <a:solidFill>
              <a:schemeClr val="accent1">
                <a:lumMod val="50000"/>
              </a:schemeClr>
            </a:solidFill>
            <a:latin typeface="Sagona Book" panose="02020503050505020204" pitchFamily="18" charset="0"/>
          </a:endParaRPr>
        </a:p>
      </dgm:t>
    </dgm:pt>
    <dgm:pt modelId="{79F4E645-040D-41AD-8481-6B4CF991C268}" type="parTrans" cxnId="{7287692D-5852-4B5A-8020-C8E79FC1B87C}">
      <dgm:prSet/>
      <dgm:spPr/>
      <dgm:t>
        <a:bodyPr/>
        <a:lstStyle/>
        <a:p>
          <a:endParaRPr lang="en-IN"/>
        </a:p>
      </dgm:t>
    </dgm:pt>
    <dgm:pt modelId="{7B00897B-419C-4A5C-A5A2-531EFE872BE7}" type="sibTrans" cxnId="{7287692D-5852-4B5A-8020-C8E79FC1B87C}">
      <dgm:prSet/>
      <dgm:spPr/>
      <dgm:t>
        <a:bodyPr/>
        <a:lstStyle/>
        <a:p>
          <a:endParaRPr lang="en-IN"/>
        </a:p>
      </dgm:t>
    </dgm:pt>
    <dgm:pt modelId="{89D2A2C4-6CCF-4D75-9896-435F29DC886E}">
      <dgm:prSet phldrT="[Text]"/>
      <dgm:spPr/>
      <dgm:t>
        <a:bodyPr anchor="ctr" anchorCtr="0"/>
        <a:lstStyle/>
        <a:p>
          <a:r>
            <a:rPr lang="en-IN" b="1" dirty="0">
              <a:solidFill>
                <a:schemeClr val="accent1">
                  <a:lumMod val="50000"/>
                </a:schemeClr>
              </a:solidFill>
              <a:latin typeface="Sagona Book" panose="02020503050505020204" pitchFamily="18" charset="0"/>
            </a:rPr>
            <a:t>Occupancy: </a:t>
          </a:r>
          <a:r>
            <a:rPr lang="en-IN" dirty="0">
              <a:solidFill>
                <a:schemeClr val="accent1">
                  <a:lumMod val="50000"/>
                </a:schemeClr>
              </a:solidFill>
              <a:latin typeface="Sagona Book" panose="02020503050505020204" pitchFamily="18" charset="0"/>
            </a:rPr>
            <a:t>47.13%</a:t>
          </a:r>
        </a:p>
      </dgm:t>
    </dgm:pt>
    <dgm:pt modelId="{43D4F661-E53D-423B-9BE2-27698828F6EF}" type="parTrans" cxnId="{5A69253F-FE92-46ED-A90E-E707004178CC}">
      <dgm:prSet/>
      <dgm:spPr/>
      <dgm:t>
        <a:bodyPr/>
        <a:lstStyle/>
        <a:p>
          <a:endParaRPr lang="en-IN"/>
        </a:p>
      </dgm:t>
    </dgm:pt>
    <dgm:pt modelId="{90D47BB7-1CC4-4791-AF96-38FA591269F8}" type="sibTrans" cxnId="{5A69253F-FE92-46ED-A90E-E707004178CC}">
      <dgm:prSet/>
      <dgm:spPr/>
      <dgm:t>
        <a:bodyPr/>
        <a:lstStyle/>
        <a:p>
          <a:endParaRPr lang="en-IN"/>
        </a:p>
      </dgm:t>
    </dgm:pt>
    <dgm:pt modelId="{98C0F104-987B-4D5F-9671-3A1F4FB085BD}">
      <dgm:prSet phldrT="[Text]"/>
      <dgm:spPr/>
      <dgm:t>
        <a:bodyPr anchor="ctr" anchorCtr="0"/>
        <a:lstStyle/>
        <a:p>
          <a:r>
            <a:rPr lang="en-IN" b="1" dirty="0">
              <a:solidFill>
                <a:schemeClr val="accent1">
                  <a:lumMod val="50000"/>
                </a:schemeClr>
              </a:solidFill>
              <a:latin typeface="Sagona Book" panose="02020503050505020204" pitchFamily="18" charset="0"/>
            </a:rPr>
            <a:t>Booking % : </a:t>
          </a:r>
          <a:r>
            <a:rPr lang="en-IN" dirty="0">
              <a:solidFill>
                <a:schemeClr val="accent1">
                  <a:lumMod val="50000"/>
                </a:schemeClr>
              </a:solidFill>
              <a:latin typeface="Sagona Book" panose="02020503050505020204" pitchFamily="18" charset="0"/>
            </a:rPr>
            <a:t>30.97%</a:t>
          </a:r>
        </a:p>
      </dgm:t>
    </dgm:pt>
    <dgm:pt modelId="{7A0F932D-4AB6-4ACB-92A0-F44A6797514C}" type="parTrans" cxnId="{7D16F6FD-416D-4B78-BE95-F8E860E4E6F1}">
      <dgm:prSet/>
      <dgm:spPr/>
      <dgm:t>
        <a:bodyPr/>
        <a:lstStyle/>
        <a:p>
          <a:endParaRPr lang="en-IN"/>
        </a:p>
      </dgm:t>
    </dgm:pt>
    <dgm:pt modelId="{EF319EF8-3DAE-4135-B52D-0BE9ACF715FE}" type="sibTrans" cxnId="{7D16F6FD-416D-4B78-BE95-F8E860E4E6F1}">
      <dgm:prSet/>
      <dgm:spPr/>
      <dgm:t>
        <a:bodyPr/>
        <a:lstStyle/>
        <a:p>
          <a:endParaRPr lang="en-IN"/>
        </a:p>
      </dgm:t>
    </dgm:pt>
    <dgm:pt modelId="{5F14BE0D-5DD0-4FEF-AC49-FA97F9B7EB19}">
      <dgm:prSet phldrT="[Text]"/>
      <dgm:spPr/>
      <dgm:t>
        <a:bodyPr/>
        <a:lstStyle/>
        <a:p>
          <a:pPr>
            <a:lnSpc>
              <a:spcPct val="100000"/>
            </a:lnSpc>
          </a:pPr>
          <a:r>
            <a:rPr lang="en-IN" b="1" dirty="0">
              <a:solidFill>
                <a:schemeClr val="accent1">
                  <a:lumMod val="50000"/>
                </a:schemeClr>
              </a:solidFill>
              <a:latin typeface="Sagona Book" panose="02020503050505020204" pitchFamily="18" charset="0"/>
            </a:rPr>
            <a:t>Occupancy:</a:t>
          </a:r>
          <a:r>
            <a:rPr lang="en-IN" dirty="0">
              <a:solidFill>
                <a:schemeClr val="accent1">
                  <a:lumMod val="50000"/>
                </a:schemeClr>
              </a:solidFill>
              <a:latin typeface="Sagona Book" panose="02020503050505020204" pitchFamily="18" charset="0"/>
            </a:rPr>
            <a:t> 52.87%</a:t>
          </a:r>
        </a:p>
      </dgm:t>
    </dgm:pt>
    <dgm:pt modelId="{B41AD72D-B951-4BA7-8E8B-28C84A17DA70}" type="parTrans" cxnId="{F9DA9D4C-91D2-4096-9312-4E2C73D015AB}">
      <dgm:prSet/>
      <dgm:spPr/>
      <dgm:t>
        <a:bodyPr/>
        <a:lstStyle/>
        <a:p>
          <a:endParaRPr lang="en-IN"/>
        </a:p>
      </dgm:t>
    </dgm:pt>
    <dgm:pt modelId="{C5B19BB5-8470-453F-9809-733DE03BB6CF}" type="sibTrans" cxnId="{F9DA9D4C-91D2-4096-9312-4E2C73D015AB}">
      <dgm:prSet/>
      <dgm:spPr/>
      <dgm:t>
        <a:bodyPr/>
        <a:lstStyle/>
        <a:p>
          <a:endParaRPr lang="en-IN"/>
        </a:p>
      </dgm:t>
    </dgm:pt>
    <dgm:pt modelId="{45D7C33D-0437-4F7C-9107-01FA94F6E34D}">
      <dgm:prSet phldrT="[Text]"/>
      <dgm:spPr/>
      <dgm:t>
        <a:bodyPr/>
        <a:lstStyle/>
        <a:p>
          <a:r>
            <a:rPr lang="en-IN" b="1" dirty="0">
              <a:solidFill>
                <a:schemeClr val="accent2">
                  <a:lumMod val="50000"/>
                </a:schemeClr>
              </a:solidFill>
              <a:latin typeface="Sagona Book" panose="02020503050505020204" pitchFamily="18" charset="0"/>
            </a:rPr>
            <a:t>Avg. Rating</a:t>
          </a:r>
        </a:p>
      </dgm:t>
    </dgm:pt>
    <dgm:pt modelId="{0394B5C7-00CA-4B55-BF8E-D05B8AF6E9FF}" type="parTrans" cxnId="{10ACDF3B-2AD3-4DAC-A714-CCACA91FCA1D}">
      <dgm:prSet/>
      <dgm:spPr/>
      <dgm:t>
        <a:bodyPr/>
        <a:lstStyle/>
        <a:p>
          <a:endParaRPr lang="en-IN"/>
        </a:p>
      </dgm:t>
    </dgm:pt>
    <dgm:pt modelId="{6765D248-AC96-4846-8AE0-58BDDE51165D}" type="sibTrans" cxnId="{10ACDF3B-2AD3-4DAC-A714-CCACA91FCA1D}">
      <dgm:prSet/>
      <dgm:spPr/>
      <dgm:t>
        <a:bodyPr/>
        <a:lstStyle/>
        <a:p>
          <a:endParaRPr lang="en-IN"/>
        </a:p>
      </dgm:t>
    </dgm:pt>
    <dgm:pt modelId="{EF75F986-9B8B-46CE-8007-39534C03E3A7}">
      <dgm:prSet phldrT="[Text]"/>
      <dgm:spPr/>
      <dgm:t>
        <a:bodyPr anchor="ctr" anchorCtr="0"/>
        <a:lstStyle/>
        <a:p>
          <a:r>
            <a:rPr lang="en-IN" b="1" dirty="0">
              <a:solidFill>
                <a:schemeClr val="accent1">
                  <a:lumMod val="50000"/>
                </a:schemeClr>
              </a:solidFill>
              <a:latin typeface="Sagona Book" panose="02020503050505020204" pitchFamily="18" charset="0"/>
            </a:rPr>
            <a:t>Highest:</a:t>
          </a:r>
          <a:r>
            <a:rPr lang="en-IN" dirty="0">
              <a:solidFill>
                <a:schemeClr val="accent1">
                  <a:lumMod val="50000"/>
                </a:schemeClr>
              </a:solidFill>
              <a:latin typeface="Sagona Book" panose="02020503050505020204" pitchFamily="18" charset="0"/>
            </a:rPr>
            <a:t> 3.66</a:t>
          </a:r>
        </a:p>
      </dgm:t>
    </dgm:pt>
    <dgm:pt modelId="{4D482B5B-3747-43EE-9CB6-9F305DBEAA98}" type="parTrans" cxnId="{B5E608C4-4D6A-4AF7-87B3-C6CEDF8DABAE}">
      <dgm:prSet/>
      <dgm:spPr/>
      <dgm:t>
        <a:bodyPr/>
        <a:lstStyle/>
        <a:p>
          <a:endParaRPr lang="en-IN"/>
        </a:p>
      </dgm:t>
    </dgm:pt>
    <dgm:pt modelId="{8FC3A396-C7FD-40C3-99E8-E9BC7641E246}" type="sibTrans" cxnId="{B5E608C4-4D6A-4AF7-87B3-C6CEDF8DABAE}">
      <dgm:prSet/>
      <dgm:spPr/>
      <dgm:t>
        <a:bodyPr/>
        <a:lstStyle/>
        <a:p>
          <a:endParaRPr lang="en-IN"/>
        </a:p>
      </dgm:t>
    </dgm:pt>
    <dgm:pt modelId="{158309A1-4603-4495-B74C-14CD0F866902}">
      <dgm:prSet phldrT="[Text]"/>
      <dgm:spPr/>
      <dgm:t>
        <a:bodyPr anchor="ctr" anchorCtr="0"/>
        <a:lstStyle/>
        <a:p>
          <a:r>
            <a:rPr lang="en-IN" dirty="0">
              <a:solidFill>
                <a:schemeClr val="accent4">
                  <a:lumMod val="75000"/>
                </a:schemeClr>
              </a:solidFill>
              <a:latin typeface="Sagona Book" panose="02020503050505020204" pitchFamily="18" charset="0"/>
            </a:rPr>
            <a:t>Occupancy: 50.49%</a:t>
          </a:r>
        </a:p>
      </dgm:t>
    </dgm:pt>
    <dgm:pt modelId="{3120215A-7165-4845-860B-2A405D359CBF}" type="parTrans" cxnId="{10D66CCC-5793-405F-BEBA-F5D9DDEC1625}">
      <dgm:prSet/>
      <dgm:spPr/>
      <dgm:t>
        <a:bodyPr/>
        <a:lstStyle/>
        <a:p>
          <a:endParaRPr lang="en-IN"/>
        </a:p>
      </dgm:t>
    </dgm:pt>
    <dgm:pt modelId="{BFE0B1B3-DD19-4318-AA70-60EBB515DF4A}" type="sibTrans" cxnId="{10D66CCC-5793-405F-BEBA-F5D9DDEC1625}">
      <dgm:prSet/>
      <dgm:spPr/>
      <dgm:t>
        <a:bodyPr/>
        <a:lstStyle/>
        <a:p>
          <a:endParaRPr lang="en-IN"/>
        </a:p>
      </dgm:t>
    </dgm:pt>
    <dgm:pt modelId="{950EF24F-0836-4DDC-9642-A84309629D51}">
      <dgm:prSet phldrT="[Text]"/>
      <dgm:spPr/>
      <dgm:t>
        <a:bodyPr anchor="ctr" anchorCtr="0"/>
        <a:lstStyle/>
        <a:p>
          <a:pPr>
            <a:buFont typeface="Arial" panose="020B0604020202020204" pitchFamily="34" charset="0"/>
            <a:buChar char="•"/>
          </a:pPr>
          <a:r>
            <a:rPr lang="en-IN" b="1" dirty="0">
              <a:solidFill>
                <a:schemeClr val="accent1">
                  <a:lumMod val="50000"/>
                </a:schemeClr>
              </a:solidFill>
              <a:latin typeface="Sagona Book" panose="02020503050505020204" pitchFamily="18" charset="0"/>
            </a:rPr>
            <a:t>Lowest: </a:t>
          </a:r>
          <a:r>
            <a:rPr lang="en-IN" dirty="0">
              <a:solidFill>
                <a:schemeClr val="accent1">
                  <a:lumMod val="50000"/>
                </a:schemeClr>
              </a:solidFill>
              <a:latin typeface="Sagona Book" panose="02020503050505020204" pitchFamily="18" charset="0"/>
            </a:rPr>
            <a:t> 3.59</a:t>
          </a:r>
        </a:p>
      </dgm:t>
    </dgm:pt>
    <dgm:pt modelId="{A435864F-C427-4E55-90C0-486ED329DEDA}" type="parTrans" cxnId="{CE78C7B0-0DB4-46F0-8933-2E148118B4E2}">
      <dgm:prSet/>
      <dgm:spPr/>
      <dgm:t>
        <a:bodyPr/>
        <a:lstStyle/>
        <a:p>
          <a:endParaRPr lang="en-IN"/>
        </a:p>
      </dgm:t>
    </dgm:pt>
    <dgm:pt modelId="{64F8F213-ABCE-4756-8EC8-AB3A4B3FEB90}" type="sibTrans" cxnId="{CE78C7B0-0DB4-46F0-8933-2E148118B4E2}">
      <dgm:prSet/>
      <dgm:spPr/>
      <dgm:t>
        <a:bodyPr/>
        <a:lstStyle/>
        <a:p>
          <a:endParaRPr lang="en-IN"/>
        </a:p>
      </dgm:t>
    </dgm:pt>
    <dgm:pt modelId="{219C4230-0B44-438F-977A-EE9914511E31}">
      <dgm:prSet phldrT="[Text]"/>
      <dgm:spPr/>
      <dgm:t>
        <a:bodyPr anchor="ctr" anchorCtr="0"/>
        <a:lstStyle/>
        <a:p>
          <a:r>
            <a:rPr lang="en-IN" dirty="0">
              <a:solidFill>
                <a:schemeClr val="accent4">
                  <a:lumMod val="75000"/>
                </a:schemeClr>
              </a:solidFill>
              <a:latin typeface="Sagona Book" panose="02020503050505020204" pitchFamily="18" charset="0"/>
            </a:rPr>
            <a:t>Occupancy: 61.79%</a:t>
          </a:r>
        </a:p>
      </dgm:t>
    </dgm:pt>
    <dgm:pt modelId="{79718FD6-23D2-40C5-AF5F-4019DB353FDF}" type="parTrans" cxnId="{BF6BB21B-D000-4263-A473-394D941DA95D}">
      <dgm:prSet/>
      <dgm:spPr/>
      <dgm:t>
        <a:bodyPr/>
        <a:lstStyle/>
        <a:p>
          <a:endParaRPr lang="en-IN"/>
        </a:p>
      </dgm:t>
    </dgm:pt>
    <dgm:pt modelId="{27B536FF-E4F4-4C23-B995-1672F4D5DC93}" type="sibTrans" cxnId="{BF6BB21B-D000-4263-A473-394D941DA95D}">
      <dgm:prSet/>
      <dgm:spPr/>
      <dgm:t>
        <a:bodyPr/>
        <a:lstStyle/>
        <a:p>
          <a:endParaRPr lang="en-IN"/>
        </a:p>
      </dgm:t>
    </dgm:pt>
    <dgm:pt modelId="{36AAEB93-749D-4040-ACBB-51AB23326A5A}">
      <dgm:prSet phldrT="[Text]"/>
      <dgm:spPr/>
      <dgm:t>
        <a:bodyPr/>
        <a:lstStyle/>
        <a:p>
          <a:r>
            <a:rPr lang="en-IN" b="1" dirty="0">
              <a:solidFill>
                <a:schemeClr val="accent2">
                  <a:lumMod val="50000"/>
                </a:schemeClr>
              </a:solidFill>
              <a:latin typeface="Sagona Book" panose="02020503050505020204" pitchFamily="18" charset="0"/>
            </a:rPr>
            <a:t>Weekend</a:t>
          </a:r>
        </a:p>
      </dgm:t>
    </dgm:pt>
    <dgm:pt modelId="{B7D66605-8E9F-40BA-BBDA-A8DB99E3922C}" type="sibTrans" cxnId="{1D49FA33-990B-4B32-B2DE-3094B478C764}">
      <dgm:prSet/>
      <dgm:spPr/>
      <dgm:t>
        <a:bodyPr/>
        <a:lstStyle/>
        <a:p>
          <a:endParaRPr lang="en-IN"/>
        </a:p>
      </dgm:t>
    </dgm:pt>
    <dgm:pt modelId="{E7C1D1B8-E95C-495F-AA7B-1BE68F97EAD8}" type="parTrans" cxnId="{1D49FA33-990B-4B32-B2DE-3094B478C764}">
      <dgm:prSet/>
      <dgm:spPr/>
      <dgm:t>
        <a:bodyPr/>
        <a:lstStyle/>
        <a:p>
          <a:endParaRPr lang="en-IN"/>
        </a:p>
      </dgm:t>
    </dgm:pt>
    <dgm:pt modelId="{93382E00-524B-4132-8446-FE0B60AAC5C8}">
      <dgm:prSet phldrT="[Text]"/>
      <dgm:spPr/>
      <dgm:t>
        <a:bodyPr/>
        <a:lstStyle/>
        <a:p>
          <a:r>
            <a:rPr lang="en-IN" b="1" dirty="0">
              <a:solidFill>
                <a:schemeClr val="accent2">
                  <a:lumMod val="50000"/>
                </a:schemeClr>
              </a:solidFill>
              <a:latin typeface="Sagona Book" panose="02020503050505020204" pitchFamily="18" charset="0"/>
            </a:rPr>
            <a:t>Weekdays</a:t>
          </a:r>
        </a:p>
      </dgm:t>
    </dgm:pt>
    <dgm:pt modelId="{409E2E2C-90A4-49B6-AC1A-4B35C4FF868A}" type="sibTrans" cxnId="{DC9B4221-A468-4ED5-88BE-2D6115EA6A9C}">
      <dgm:prSet/>
      <dgm:spPr/>
      <dgm:t>
        <a:bodyPr/>
        <a:lstStyle/>
        <a:p>
          <a:endParaRPr lang="en-IN"/>
        </a:p>
      </dgm:t>
    </dgm:pt>
    <dgm:pt modelId="{9DEE3697-0BB1-4FC5-BEAA-664961C10353}" type="parTrans" cxnId="{DC9B4221-A468-4ED5-88BE-2D6115EA6A9C}">
      <dgm:prSet/>
      <dgm:spPr/>
      <dgm:t>
        <a:bodyPr/>
        <a:lstStyle/>
        <a:p>
          <a:endParaRPr lang="en-IN"/>
        </a:p>
      </dgm:t>
    </dgm:pt>
    <dgm:pt modelId="{AB9486DB-5ABF-45AB-A1C6-65F9744F3186}" type="pres">
      <dgm:prSet presAssocID="{9FF4D3CC-56F3-4E8F-8118-8F29F6DE42B8}" presName="hierChild1" presStyleCnt="0">
        <dgm:presLayoutVars>
          <dgm:chPref val="1"/>
          <dgm:dir/>
          <dgm:animOne val="branch"/>
          <dgm:animLvl val="lvl"/>
          <dgm:resizeHandles/>
        </dgm:presLayoutVars>
      </dgm:prSet>
      <dgm:spPr/>
    </dgm:pt>
    <dgm:pt modelId="{5405472F-49D3-4607-A699-AE9EF7698A9A}" type="pres">
      <dgm:prSet presAssocID="{93382E00-524B-4132-8446-FE0B60AAC5C8}" presName="hierRoot1" presStyleCnt="0"/>
      <dgm:spPr/>
    </dgm:pt>
    <dgm:pt modelId="{E4ED8034-01D9-4395-B77C-FFE5D356033B}" type="pres">
      <dgm:prSet presAssocID="{93382E00-524B-4132-8446-FE0B60AAC5C8}" presName="composite" presStyleCnt="0"/>
      <dgm:spPr/>
    </dgm:pt>
    <dgm:pt modelId="{13541E58-8B5C-4194-9584-CE8016556738}" type="pres">
      <dgm:prSet presAssocID="{93382E00-524B-4132-8446-FE0B60AAC5C8}" presName="background" presStyleLbl="node0" presStyleIdx="0" presStyleCnt="3"/>
      <dgm:spPr/>
    </dgm:pt>
    <dgm:pt modelId="{61589EEC-3421-4279-88CD-9F8F00B5D0DC}" type="pres">
      <dgm:prSet presAssocID="{93382E00-524B-4132-8446-FE0B60AAC5C8}" presName="text" presStyleLbl="fgAcc0" presStyleIdx="0" presStyleCnt="3">
        <dgm:presLayoutVars>
          <dgm:chPref val="3"/>
        </dgm:presLayoutVars>
      </dgm:prSet>
      <dgm:spPr/>
    </dgm:pt>
    <dgm:pt modelId="{8B40ABC5-3D02-4296-A251-3D6547E511AF}" type="pres">
      <dgm:prSet presAssocID="{93382E00-524B-4132-8446-FE0B60AAC5C8}" presName="hierChild2" presStyleCnt="0"/>
      <dgm:spPr/>
    </dgm:pt>
    <dgm:pt modelId="{68701A6D-6A72-483D-B75F-C4A3E01D6960}" type="pres">
      <dgm:prSet presAssocID="{79F4E645-040D-41AD-8481-6B4CF991C268}" presName="Name10" presStyleLbl="parChTrans1D2" presStyleIdx="0" presStyleCnt="6"/>
      <dgm:spPr/>
    </dgm:pt>
    <dgm:pt modelId="{34153EBE-A0F7-4A68-BB0A-2B8C5D4E3A4A}" type="pres">
      <dgm:prSet presAssocID="{268BDA41-458C-4A39-8728-3EB5EEDEF0F0}" presName="hierRoot2" presStyleCnt="0"/>
      <dgm:spPr/>
    </dgm:pt>
    <dgm:pt modelId="{0C638297-3B59-4A71-B8AC-70B298534FEB}" type="pres">
      <dgm:prSet presAssocID="{268BDA41-458C-4A39-8728-3EB5EEDEF0F0}" presName="composite2" presStyleCnt="0"/>
      <dgm:spPr/>
    </dgm:pt>
    <dgm:pt modelId="{D89A7D43-390A-4BCB-B14D-B5707CF02C59}" type="pres">
      <dgm:prSet presAssocID="{268BDA41-458C-4A39-8728-3EB5EEDEF0F0}" presName="background2" presStyleLbl="node2" presStyleIdx="0" presStyleCnt="6"/>
      <dgm:spPr/>
    </dgm:pt>
    <dgm:pt modelId="{5FA71AA9-9174-4B6A-AD06-58971E8E9D3C}" type="pres">
      <dgm:prSet presAssocID="{268BDA41-458C-4A39-8728-3EB5EEDEF0F0}" presName="text2" presStyleLbl="fgAcc2" presStyleIdx="0" presStyleCnt="6">
        <dgm:presLayoutVars>
          <dgm:chPref val="3"/>
        </dgm:presLayoutVars>
      </dgm:prSet>
      <dgm:spPr/>
    </dgm:pt>
    <dgm:pt modelId="{62A0F8D8-653A-4EB0-B469-6C82A460F10D}" type="pres">
      <dgm:prSet presAssocID="{268BDA41-458C-4A39-8728-3EB5EEDEF0F0}" presName="hierChild3" presStyleCnt="0"/>
      <dgm:spPr/>
    </dgm:pt>
    <dgm:pt modelId="{FAB7E9EC-7B1D-43A1-AF57-321EAAC4741B}" type="pres">
      <dgm:prSet presAssocID="{43D4F661-E53D-423B-9BE2-27698828F6EF}" presName="Name10" presStyleLbl="parChTrans1D2" presStyleIdx="1" presStyleCnt="6"/>
      <dgm:spPr/>
    </dgm:pt>
    <dgm:pt modelId="{1393B12C-05BB-48E8-8296-E98A326187A4}" type="pres">
      <dgm:prSet presAssocID="{89D2A2C4-6CCF-4D75-9896-435F29DC886E}" presName="hierRoot2" presStyleCnt="0"/>
      <dgm:spPr/>
    </dgm:pt>
    <dgm:pt modelId="{3AB32F2F-EFF9-4DA0-8BE4-926E6F8A484C}" type="pres">
      <dgm:prSet presAssocID="{89D2A2C4-6CCF-4D75-9896-435F29DC886E}" presName="composite2" presStyleCnt="0"/>
      <dgm:spPr/>
    </dgm:pt>
    <dgm:pt modelId="{6D0FB736-A190-4B2C-BD71-FE69E192C883}" type="pres">
      <dgm:prSet presAssocID="{89D2A2C4-6CCF-4D75-9896-435F29DC886E}" presName="background2" presStyleLbl="node2" presStyleIdx="1" presStyleCnt="6"/>
      <dgm:spPr/>
    </dgm:pt>
    <dgm:pt modelId="{B01DE510-68E8-4F59-8108-F2F54BEA8B76}" type="pres">
      <dgm:prSet presAssocID="{89D2A2C4-6CCF-4D75-9896-435F29DC886E}" presName="text2" presStyleLbl="fgAcc2" presStyleIdx="1" presStyleCnt="6">
        <dgm:presLayoutVars>
          <dgm:chPref val="3"/>
        </dgm:presLayoutVars>
      </dgm:prSet>
      <dgm:spPr/>
    </dgm:pt>
    <dgm:pt modelId="{891C8855-C31E-442C-9337-19EC12866FB2}" type="pres">
      <dgm:prSet presAssocID="{89D2A2C4-6CCF-4D75-9896-435F29DC886E}" presName="hierChild3" presStyleCnt="0"/>
      <dgm:spPr/>
    </dgm:pt>
    <dgm:pt modelId="{29B67242-6908-4C6D-BFF8-69B8488D72BA}" type="pres">
      <dgm:prSet presAssocID="{36AAEB93-749D-4040-ACBB-51AB23326A5A}" presName="hierRoot1" presStyleCnt="0"/>
      <dgm:spPr/>
    </dgm:pt>
    <dgm:pt modelId="{BD9520A2-4145-41E6-A03B-354049311E71}" type="pres">
      <dgm:prSet presAssocID="{36AAEB93-749D-4040-ACBB-51AB23326A5A}" presName="composite" presStyleCnt="0"/>
      <dgm:spPr/>
    </dgm:pt>
    <dgm:pt modelId="{D63E7B6B-D897-4110-A03A-28AA1799FD97}" type="pres">
      <dgm:prSet presAssocID="{36AAEB93-749D-4040-ACBB-51AB23326A5A}" presName="background" presStyleLbl="node0" presStyleIdx="1" presStyleCnt="3"/>
      <dgm:spPr/>
    </dgm:pt>
    <dgm:pt modelId="{84F096FD-A9CA-4904-B397-96F768907EDC}" type="pres">
      <dgm:prSet presAssocID="{36AAEB93-749D-4040-ACBB-51AB23326A5A}" presName="text" presStyleLbl="fgAcc0" presStyleIdx="1" presStyleCnt="3">
        <dgm:presLayoutVars>
          <dgm:chPref val="3"/>
        </dgm:presLayoutVars>
      </dgm:prSet>
      <dgm:spPr/>
    </dgm:pt>
    <dgm:pt modelId="{81208232-5BBF-4591-94F3-3731E2468A1A}" type="pres">
      <dgm:prSet presAssocID="{36AAEB93-749D-4040-ACBB-51AB23326A5A}" presName="hierChild2" presStyleCnt="0"/>
      <dgm:spPr/>
    </dgm:pt>
    <dgm:pt modelId="{AB3826A7-86C2-4FBE-859D-20C0867E8786}" type="pres">
      <dgm:prSet presAssocID="{7A0F932D-4AB6-4ACB-92A0-F44A6797514C}" presName="Name10" presStyleLbl="parChTrans1D2" presStyleIdx="2" presStyleCnt="6"/>
      <dgm:spPr/>
    </dgm:pt>
    <dgm:pt modelId="{B556ED22-0F15-4993-AA19-840A4EC16106}" type="pres">
      <dgm:prSet presAssocID="{98C0F104-987B-4D5F-9671-3A1F4FB085BD}" presName="hierRoot2" presStyleCnt="0"/>
      <dgm:spPr/>
    </dgm:pt>
    <dgm:pt modelId="{202D6746-CE92-4635-840B-AF2F66B5961D}" type="pres">
      <dgm:prSet presAssocID="{98C0F104-987B-4D5F-9671-3A1F4FB085BD}" presName="composite2" presStyleCnt="0"/>
      <dgm:spPr/>
    </dgm:pt>
    <dgm:pt modelId="{47722699-8540-4C14-BCC1-FD5C3D0273B7}" type="pres">
      <dgm:prSet presAssocID="{98C0F104-987B-4D5F-9671-3A1F4FB085BD}" presName="background2" presStyleLbl="node2" presStyleIdx="2" presStyleCnt="6"/>
      <dgm:spPr/>
    </dgm:pt>
    <dgm:pt modelId="{C6C1FA67-2733-4E3D-9B90-167AF4191D85}" type="pres">
      <dgm:prSet presAssocID="{98C0F104-987B-4D5F-9671-3A1F4FB085BD}" presName="text2" presStyleLbl="fgAcc2" presStyleIdx="2" presStyleCnt="6">
        <dgm:presLayoutVars>
          <dgm:chPref val="3"/>
        </dgm:presLayoutVars>
      </dgm:prSet>
      <dgm:spPr/>
    </dgm:pt>
    <dgm:pt modelId="{5F773640-0410-442C-8FA2-12C8CCFCC7E6}" type="pres">
      <dgm:prSet presAssocID="{98C0F104-987B-4D5F-9671-3A1F4FB085BD}" presName="hierChild3" presStyleCnt="0"/>
      <dgm:spPr/>
    </dgm:pt>
    <dgm:pt modelId="{5162DCF7-F097-423E-966D-CE9431AED360}" type="pres">
      <dgm:prSet presAssocID="{B41AD72D-B951-4BA7-8E8B-28C84A17DA70}" presName="Name10" presStyleLbl="parChTrans1D2" presStyleIdx="3" presStyleCnt="6"/>
      <dgm:spPr/>
    </dgm:pt>
    <dgm:pt modelId="{5942F05E-3AB8-42C2-99CD-BC91D483BD8F}" type="pres">
      <dgm:prSet presAssocID="{5F14BE0D-5DD0-4FEF-AC49-FA97F9B7EB19}" presName="hierRoot2" presStyleCnt="0"/>
      <dgm:spPr/>
    </dgm:pt>
    <dgm:pt modelId="{EA3031D1-7CC4-401D-9FA3-C96605ADA3E8}" type="pres">
      <dgm:prSet presAssocID="{5F14BE0D-5DD0-4FEF-AC49-FA97F9B7EB19}" presName="composite2" presStyleCnt="0"/>
      <dgm:spPr/>
    </dgm:pt>
    <dgm:pt modelId="{E9547183-5968-4C53-BF4F-D391340E468E}" type="pres">
      <dgm:prSet presAssocID="{5F14BE0D-5DD0-4FEF-AC49-FA97F9B7EB19}" presName="background2" presStyleLbl="node2" presStyleIdx="3" presStyleCnt="6"/>
      <dgm:spPr/>
    </dgm:pt>
    <dgm:pt modelId="{897A8195-C8E4-4951-ABD3-A5C2BFB0EC9E}" type="pres">
      <dgm:prSet presAssocID="{5F14BE0D-5DD0-4FEF-AC49-FA97F9B7EB19}" presName="text2" presStyleLbl="fgAcc2" presStyleIdx="3" presStyleCnt="6">
        <dgm:presLayoutVars>
          <dgm:chPref val="3"/>
        </dgm:presLayoutVars>
      </dgm:prSet>
      <dgm:spPr/>
    </dgm:pt>
    <dgm:pt modelId="{1B708927-5C08-4492-99E5-25988BE25533}" type="pres">
      <dgm:prSet presAssocID="{5F14BE0D-5DD0-4FEF-AC49-FA97F9B7EB19}" presName="hierChild3" presStyleCnt="0"/>
      <dgm:spPr/>
    </dgm:pt>
    <dgm:pt modelId="{5AECED5D-9400-49A7-B437-0DBAD26318FC}" type="pres">
      <dgm:prSet presAssocID="{45D7C33D-0437-4F7C-9107-01FA94F6E34D}" presName="hierRoot1" presStyleCnt="0"/>
      <dgm:spPr/>
    </dgm:pt>
    <dgm:pt modelId="{633B4F15-32B8-4E64-962F-B569646178E0}" type="pres">
      <dgm:prSet presAssocID="{45D7C33D-0437-4F7C-9107-01FA94F6E34D}" presName="composite" presStyleCnt="0"/>
      <dgm:spPr/>
    </dgm:pt>
    <dgm:pt modelId="{985A9EB8-A34F-40F6-8C9F-5C5387109A6F}" type="pres">
      <dgm:prSet presAssocID="{45D7C33D-0437-4F7C-9107-01FA94F6E34D}" presName="background" presStyleLbl="node0" presStyleIdx="2" presStyleCnt="3"/>
      <dgm:spPr/>
    </dgm:pt>
    <dgm:pt modelId="{1B1F41DA-1734-4234-8610-4ABDFA031D69}" type="pres">
      <dgm:prSet presAssocID="{45D7C33D-0437-4F7C-9107-01FA94F6E34D}" presName="text" presStyleLbl="fgAcc0" presStyleIdx="2" presStyleCnt="3">
        <dgm:presLayoutVars>
          <dgm:chPref val="3"/>
        </dgm:presLayoutVars>
      </dgm:prSet>
      <dgm:spPr/>
    </dgm:pt>
    <dgm:pt modelId="{BC707918-2BF8-4283-9D9F-D992D259B52E}" type="pres">
      <dgm:prSet presAssocID="{45D7C33D-0437-4F7C-9107-01FA94F6E34D}" presName="hierChild2" presStyleCnt="0"/>
      <dgm:spPr/>
    </dgm:pt>
    <dgm:pt modelId="{70A36F3B-EB3B-49C8-82D2-4D310DD25963}" type="pres">
      <dgm:prSet presAssocID="{4D482B5B-3747-43EE-9CB6-9F305DBEAA98}" presName="Name10" presStyleLbl="parChTrans1D2" presStyleIdx="4" presStyleCnt="6"/>
      <dgm:spPr/>
    </dgm:pt>
    <dgm:pt modelId="{9DA5BDA8-2E0F-41E7-A6CE-3D06FA033354}" type="pres">
      <dgm:prSet presAssocID="{EF75F986-9B8B-46CE-8007-39534C03E3A7}" presName="hierRoot2" presStyleCnt="0"/>
      <dgm:spPr/>
    </dgm:pt>
    <dgm:pt modelId="{09A5B500-906C-4E0E-BDD2-57D7DA56E7DF}" type="pres">
      <dgm:prSet presAssocID="{EF75F986-9B8B-46CE-8007-39534C03E3A7}" presName="composite2" presStyleCnt="0"/>
      <dgm:spPr/>
    </dgm:pt>
    <dgm:pt modelId="{85A7E096-BFBD-41DE-B0C1-9D322446AE7D}" type="pres">
      <dgm:prSet presAssocID="{EF75F986-9B8B-46CE-8007-39534C03E3A7}" presName="background2" presStyleLbl="node2" presStyleIdx="4" presStyleCnt="6"/>
      <dgm:spPr/>
    </dgm:pt>
    <dgm:pt modelId="{7C78F920-70EF-4018-A0C0-BFE385F74F05}" type="pres">
      <dgm:prSet presAssocID="{EF75F986-9B8B-46CE-8007-39534C03E3A7}" presName="text2" presStyleLbl="fgAcc2" presStyleIdx="4" presStyleCnt="6">
        <dgm:presLayoutVars>
          <dgm:chPref val="3"/>
        </dgm:presLayoutVars>
      </dgm:prSet>
      <dgm:spPr/>
    </dgm:pt>
    <dgm:pt modelId="{9AE2BE78-082F-4961-9CBA-8088719599F9}" type="pres">
      <dgm:prSet presAssocID="{EF75F986-9B8B-46CE-8007-39534C03E3A7}" presName="hierChild3" presStyleCnt="0"/>
      <dgm:spPr/>
    </dgm:pt>
    <dgm:pt modelId="{6C8ED2CE-C503-4E2C-AF32-EEB5B185B56D}" type="pres">
      <dgm:prSet presAssocID="{3120215A-7165-4845-860B-2A405D359CBF}" presName="Name17" presStyleLbl="parChTrans1D3" presStyleIdx="0" presStyleCnt="2"/>
      <dgm:spPr/>
    </dgm:pt>
    <dgm:pt modelId="{7DCC275C-9C28-4908-9076-28868D46ADFE}" type="pres">
      <dgm:prSet presAssocID="{158309A1-4603-4495-B74C-14CD0F866902}" presName="hierRoot3" presStyleCnt="0"/>
      <dgm:spPr/>
    </dgm:pt>
    <dgm:pt modelId="{8093A8BC-9553-4F8B-92C1-815F861BDB59}" type="pres">
      <dgm:prSet presAssocID="{158309A1-4603-4495-B74C-14CD0F866902}" presName="composite3" presStyleCnt="0"/>
      <dgm:spPr/>
    </dgm:pt>
    <dgm:pt modelId="{58B1C013-8CCE-4905-A135-57B8676C3BBA}" type="pres">
      <dgm:prSet presAssocID="{158309A1-4603-4495-B74C-14CD0F866902}" presName="background3" presStyleLbl="node3" presStyleIdx="0" presStyleCnt="2"/>
      <dgm:spPr/>
    </dgm:pt>
    <dgm:pt modelId="{A5A6A56F-A53F-432D-8424-D95BDEC85437}" type="pres">
      <dgm:prSet presAssocID="{158309A1-4603-4495-B74C-14CD0F866902}" presName="text3" presStyleLbl="fgAcc3" presStyleIdx="0" presStyleCnt="2">
        <dgm:presLayoutVars>
          <dgm:chPref val="3"/>
        </dgm:presLayoutVars>
      </dgm:prSet>
      <dgm:spPr/>
    </dgm:pt>
    <dgm:pt modelId="{9D53757E-B8EA-4197-AFD4-BC2AB4AF9D5E}" type="pres">
      <dgm:prSet presAssocID="{158309A1-4603-4495-B74C-14CD0F866902}" presName="hierChild4" presStyleCnt="0"/>
      <dgm:spPr/>
    </dgm:pt>
    <dgm:pt modelId="{BE3268EC-1CC5-461E-A97D-68E76087A5BA}" type="pres">
      <dgm:prSet presAssocID="{A435864F-C427-4E55-90C0-486ED329DEDA}" presName="Name10" presStyleLbl="parChTrans1D2" presStyleIdx="5" presStyleCnt="6"/>
      <dgm:spPr/>
    </dgm:pt>
    <dgm:pt modelId="{3E3580BA-7B9E-4730-A1B0-2C0D17500426}" type="pres">
      <dgm:prSet presAssocID="{950EF24F-0836-4DDC-9642-A84309629D51}" presName="hierRoot2" presStyleCnt="0"/>
      <dgm:spPr/>
    </dgm:pt>
    <dgm:pt modelId="{8769833D-3CD6-4532-80C1-D9AB58915B48}" type="pres">
      <dgm:prSet presAssocID="{950EF24F-0836-4DDC-9642-A84309629D51}" presName="composite2" presStyleCnt="0"/>
      <dgm:spPr/>
    </dgm:pt>
    <dgm:pt modelId="{64FD7F7F-4134-4001-AE27-B171411A7FEC}" type="pres">
      <dgm:prSet presAssocID="{950EF24F-0836-4DDC-9642-A84309629D51}" presName="background2" presStyleLbl="node2" presStyleIdx="5" presStyleCnt="6"/>
      <dgm:spPr/>
    </dgm:pt>
    <dgm:pt modelId="{2F9ABAA1-22EF-4ECE-A70B-22A0B715DF70}" type="pres">
      <dgm:prSet presAssocID="{950EF24F-0836-4DDC-9642-A84309629D51}" presName="text2" presStyleLbl="fgAcc2" presStyleIdx="5" presStyleCnt="6">
        <dgm:presLayoutVars>
          <dgm:chPref val="3"/>
        </dgm:presLayoutVars>
      </dgm:prSet>
      <dgm:spPr/>
    </dgm:pt>
    <dgm:pt modelId="{04699195-B732-4DCB-881B-078881E33B1E}" type="pres">
      <dgm:prSet presAssocID="{950EF24F-0836-4DDC-9642-A84309629D51}" presName="hierChild3" presStyleCnt="0"/>
      <dgm:spPr/>
    </dgm:pt>
    <dgm:pt modelId="{0AE85638-260D-4D7F-A18A-EC323759A014}" type="pres">
      <dgm:prSet presAssocID="{79718FD6-23D2-40C5-AF5F-4019DB353FDF}" presName="Name17" presStyleLbl="parChTrans1D3" presStyleIdx="1" presStyleCnt="2"/>
      <dgm:spPr/>
    </dgm:pt>
    <dgm:pt modelId="{E5B3FB53-969C-4A54-A5F1-7203E4512064}" type="pres">
      <dgm:prSet presAssocID="{219C4230-0B44-438F-977A-EE9914511E31}" presName="hierRoot3" presStyleCnt="0"/>
      <dgm:spPr/>
    </dgm:pt>
    <dgm:pt modelId="{88B43924-29BD-4C03-8BDF-E21A71D236FC}" type="pres">
      <dgm:prSet presAssocID="{219C4230-0B44-438F-977A-EE9914511E31}" presName="composite3" presStyleCnt="0"/>
      <dgm:spPr/>
    </dgm:pt>
    <dgm:pt modelId="{97C445C8-6B71-467A-8D0B-1F02DC23FC7A}" type="pres">
      <dgm:prSet presAssocID="{219C4230-0B44-438F-977A-EE9914511E31}" presName="background3" presStyleLbl="node3" presStyleIdx="1" presStyleCnt="2"/>
      <dgm:spPr/>
    </dgm:pt>
    <dgm:pt modelId="{352B34B3-B61A-4E64-9DCF-4A03E105F32E}" type="pres">
      <dgm:prSet presAssocID="{219C4230-0B44-438F-977A-EE9914511E31}" presName="text3" presStyleLbl="fgAcc3" presStyleIdx="1" presStyleCnt="2">
        <dgm:presLayoutVars>
          <dgm:chPref val="3"/>
        </dgm:presLayoutVars>
      </dgm:prSet>
      <dgm:spPr/>
    </dgm:pt>
    <dgm:pt modelId="{4AF04D25-0287-4FCB-83A8-71A8283BD574}" type="pres">
      <dgm:prSet presAssocID="{219C4230-0B44-438F-977A-EE9914511E31}" presName="hierChild4" presStyleCnt="0"/>
      <dgm:spPr/>
    </dgm:pt>
  </dgm:ptLst>
  <dgm:cxnLst>
    <dgm:cxn modelId="{E51D0907-C61E-448E-9788-F0A40864BAFE}" type="presOf" srcId="{A435864F-C427-4E55-90C0-486ED329DEDA}" destId="{BE3268EC-1CC5-461E-A97D-68E76087A5BA}" srcOrd="0" destOrd="0" presId="urn:microsoft.com/office/officeart/2005/8/layout/hierarchy1"/>
    <dgm:cxn modelId="{2620E610-0A15-47AA-A3DD-B0A992BEC002}" type="presOf" srcId="{36AAEB93-749D-4040-ACBB-51AB23326A5A}" destId="{84F096FD-A9CA-4904-B397-96F768907EDC}" srcOrd="0" destOrd="0" presId="urn:microsoft.com/office/officeart/2005/8/layout/hierarchy1"/>
    <dgm:cxn modelId="{2AC0C218-64F3-4D78-A5B2-5CC345E779EB}" type="presOf" srcId="{268BDA41-458C-4A39-8728-3EB5EEDEF0F0}" destId="{5FA71AA9-9174-4B6A-AD06-58971E8E9D3C}" srcOrd="0" destOrd="0" presId="urn:microsoft.com/office/officeart/2005/8/layout/hierarchy1"/>
    <dgm:cxn modelId="{BF6BB21B-D000-4263-A473-394D941DA95D}" srcId="{950EF24F-0836-4DDC-9642-A84309629D51}" destId="{219C4230-0B44-438F-977A-EE9914511E31}" srcOrd="0" destOrd="0" parTransId="{79718FD6-23D2-40C5-AF5F-4019DB353FDF}" sibTransId="{27B536FF-E4F4-4C23-B995-1672F4D5DC93}"/>
    <dgm:cxn modelId="{DC9B4221-A468-4ED5-88BE-2D6115EA6A9C}" srcId="{9FF4D3CC-56F3-4E8F-8118-8F29F6DE42B8}" destId="{93382E00-524B-4132-8446-FE0B60AAC5C8}" srcOrd="0" destOrd="0" parTransId="{9DEE3697-0BB1-4FC5-BEAA-664961C10353}" sibTransId="{409E2E2C-90A4-49B6-AC1A-4B35C4FF868A}"/>
    <dgm:cxn modelId="{6293C121-4A24-4A38-B3A7-32E095B68C7F}" type="presOf" srcId="{98C0F104-987B-4D5F-9671-3A1F4FB085BD}" destId="{C6C1FA67-2733-4E3D-9B90-167AF4191D85}" srcOrd="0" destOrd="0" presId="urn:microsoft.com/office/officeart/2005/8/layout/hierarchy1"/>
    <dgm:cxn modelId="{7287692D-5852-4B5A-8020-C8E79FC1B87C}" srcId="{93382E00-524B-4132-8446-FE0B60AAC5C8}" destId="{268BDA41-458C-4A39-8728-3EB5EEDEF0F0}" srcOrd="0" destOrd="0" parTransId="{79F4E645-040D-41AD-8481-6B4CF991C268}" sibTransId="{7B00897B-419C-4A5C-A5A2-531EFE872BE7}"/>
    <dgm:cxn modelId="{1D49FA33-990B-4B32-B2DE-3094B478C764}" srcId="{9FF4D3CC-56F3-4E8F-8118-8F29F6DE42B8}" destId="{36AAEB93-749D-4040-ACBB-51AB23326A5A}" srcOrd="1" destOrd="0" parTransId="{E7C1D1B8-E95C-495F-AA7B-1BE68F97EAD8}" sibTransId="{B7D66605-8E9F-40BA-BBDA-A8DB99E3922C}"/>
    <dgm:cxn modelId="{57EDE836-C5C9-49ED-BE52-CAB331156716}" type="presOf" srcId="{B41AD72D-B951-4BA7-8E8B-28C84A17DA70}" destId="{5162DCF7-F097-423E-966D-CE9431AED360}" srcOrd="0" destOrd="0" presId="urn:microsoft.com/office/officeart/2005/8/layout/hierarchy1"/>
    <dgm:cxn modelId="{10ACDF3B-2AD3-4DAC-A714-CCACA91FCA1D}" srcId="{9FF4D3CC-56F3-4E8F-8118-8F29F6DE42B8}" destId="{45D7C33D-0437-4F7C-9107-01FA94F6E34D}" srcOrd="2" destOrd="0" parTransId="{0394B5C7-00CA-4B55-BF8E-D05B8AF6E9FF}" sibTransId="{6765D248-AC96-4846-8AE0-58BDDE51165D}"/>
    <dgm:cxn modelId="{5A69253F-FE92-46ED-A90E-E707004178CC}" srcId="{93382E00-524B-4132-8446-FE0B60AAC5C8}" destId="{89D2A2C4-6CCF-4D75-9896-435F29DC886E}" srcOrd="1" destOrd="0" parTransId="{43D4F661-E53D-423B-9BE2-27698828F6EF}" sibTransId="{90D47BB7-1CC4-4791-AF96-38FA591269F8}"/>
    <dgm:cxn modelId="{DE26D45E-B952-4401-9B3B-C14B7520F65C}" type="presOf" srcId="{3120215A-7165-4845-860B-2A405D359CBF}" destId="{6C8ED2CE-C503-4E2C-AF32-EEB5B185B56D}" srcOrd="0" destOrd="0" presId="urn:microsoft.com/office/officeart/2005/8/layout/hierarchy1"/>
    <dgm:cxn modelId="{8F45DC60-657D-4B8F-B506-6C0D2EA0360F}" type="presOf" srcId="{4D482B5B-3747-43EE-9CB6-9F305DBEAA98}" destId="{70A36F3B-EB3B-49C8-82D2-4D310DD25963}" srcOrd="0" destOrd="0" presId="urn:microsoft.com/office/officeart/2005/8/layout/hierarchy1"/>
    <dgm:cxn modelId="{A861E941-C6EF-464C-8899-298C52F8FCAF}" type="presOf" srcId="{43D4F661-E53D-423B-9BE2-27698828F6EF}" destId="{FAB7E9EC-7B1D-43A1-AF57-321EAAC4741B}" srcOrd="0" destOrd="0" presId="urn:microsoft.com/office/officeart/2005/8/layout/hierarchy1"/>
    <dgm:cxn modelId="{AF938D67-E403-4F99-934B-B4FAEC4C3E6C}" type="presOf" srcId="{219C4230-0B44-438F-977A-EE9914511E31}" destId="{352B34B3-B61A-4E64-9DCF-4A03E105F32E}" srcOrd="0" destOrd="0" presId="urn:microsoft.com/office/officeart/2005/8/layout/hierarchy1"/>
    <dgm:cxn modelId="{150F8069-D83A-42F0-9D5C-36903FD481BC}" type="presOf" srcId="{158309A1-4603-4495-B74C-14CD0F866902}" destId="{A5A6A56F-A53F-432D-8424-D95BDEC85437}" srcOrd="0" destOrd="0" presId="urn:microsoft.com/office/officeart/2005/8/layout/hierarchy1"/>
    <dgm:cxn modelId="{F9DA9D4C-91D2-4096-9312-4E2C73D015AB}" srcId="{36AAEB93-749D-4040-ACBB-51AB23326A5A}" destId="{5F14BE0D-5DD0-4FEF-AC49-FA97F9B7EB19}" srcOrd="1" destOrd="0" parTransId="{B41AD72D-B951-4BA7-8E8B-28C84A17DA70}" sibTransId="{C5B19BB5-8470-453F-9809-733DE03BB6CF}"/>
    <dgm:cxn modelId="{A9A0A153-5280-47B8-80FB-8A54A96F3C02}" type="presOf" srcId="{79718FD6-23D2-40C5-AF5F-4019DB353FDF}" destId="{0AE85638-260D-4D7F-A18A-EC323759A014}" srcOrd="0" destOrd="0" presId="urn:microsoft.com/office/officeart/2005/8/layout/hierarchy1"/>
    <dgm:cxn modelId="{0AB22C83-3480-48AE-92B9-0DC4C5CA3F90}" type="presOf" srcId="{89D2A2C4-6CCF-4D75-9896-435F29DC886E}" destId="{B01DE510-68E8-4F59-8108-F2F54BEA8B76}" srcOrd="0" destOrd="0" presId="urn:microsoft.com/office/officeart/2005/8/layout/hierarchy1"/>
    <dgm:cxn modelId="{873D849A-9E36-4228-8755-4CD2F0725ECB}" type="presOf" srcId="{9FF4D3CC-56F3-4E8F-8118-8F29F6DE42B8}" destId="{AB9486DB-5ABF-45AB-A1C6-65F9744F3186}" srcOrd="0" destOrd="0" presId="urn:microsoft.com/office/officeart/2005/8/layout/hierarchy1"/>
    <dgm:cxn modelId="{6EA6A8AD-2A9D-4A65-B911-A9DBBE292051}" type="presOf" srcId="{5F14BE0D-5DD0-4FEF-AC49-FA97F9B7EB19}" destId="{897A8195-C8E4-4951-ABD3-A5C2BFB0EC9E}" srcOrd="0" destOrd="0" presId="urn:microsoft.com/office/officeart/2005/8/layout/hierarchy1"/>
    <dgm:cxn modelId="{CE78C7B0-0DB4-46F0-8933-2E148118B4E2}" srcId="{45D7C33D-0437-4F7C-9107-01FA94F6E34D}" destId="{950EF24F-0836-4DDC-9642-A84309629D51}" srcOrd="1" destOrd="0" parTransId="{A435864F-C427-4E55-90C0-486ED329DEDA}" sibTransId="{64F8F213-ABCE-4756-8EC8-AB3A4B3FEB90}"/>
    <dgm:cxn modelId="{8E6328C2-9C5A-40B6-BF56-974DDBF419EE}" type="presOf" srcId="{93382E00-524B-4132-8446-FE0B60AAC5C8}" destId="{61589EEC-3421-4279-88CD-9F8F00B5D0DC}" srcOrd="0" destOrd="0" presId="urn:microsoft.com/office/officeart/2005/8/layout/hierarchy1"/>
    <dgm:cxn modelId="{F95F9AC2-8E94-464E-BEF2-61E831BC4638}" type="presOf" srcId="{79F4E645-040D-41AD-8481-6B4CF991C268}" destId="{68701A6D-6A72-483D-B75F-C4A3E01D6960}" srcOrd="0" destOrd="0" presId="urn:microsoft.com/office/officeart/2005/8/layout/hierarchy1"/>
    <dgm:cxn modelId="{B5E608C4-4D6A-4AF7-87B3-C6CEDF8DABAE}" srcId="{45D7C33D-0437-4F7C-9107-01FA94F6E34D}" destId="{EF75F986-9B8B-46CE-8007-39534C03E3A7}" srcOrd="0" destOrd="0" parTransId="{4D482B5B-3747-43EE-9CB6-9F305DBEAA98}" sibTransId="{8FC3A396-C7FD-40C3-99E8-E9BC7641E246}"/>
    <dgm:cxn modelId="{9584B5C8-54CA-46A1-BE8A-FFD093A49346}" type="presOf" srcId="{45D7C33D-0437-4F7C-9107-01FA94F6E34D}" destId="{1B1F41DA-1734-4234-8610-4ABDFA031D69}" srcOrd="0" destOrd="0" presId="urn:microsoft.com/office/officeart/2005/8/layout/hierarchy1"/>
    <dgm:cxn modelId="{10D66CCC-5793-405F-BEBA-F5D9DDEC1625}" srcId="{EF75F986-9B8B-46CE-8007-39534C03E3A7}" destId="{158309A1-4603-4495-B74C-14CD0F866902}" srcOrd="0" destOrd="0" parTransId="{3120215A-7165-4845-860B-2A405D359CBF}" sibTransId="{BFE0B1B3-DD19-4318-AA70-60EBB515DF4A}"/>
    <dgm:cxn modelId="{16F0EAD6-A2A0-4636-96DE-AE8C9D926347}" type="presOf" srcId="{950EF24F-0836-4DDC-9642-A84309629D51}" destId="{2F9ABAA1-22EF-4ECE-A70B-22A0B715DF70}" srcOrd="0" destOrd="0" presId="urn:microsoft.com/office/officeart/2005/8/layout/hierarchy1"/>
    <dgm:cxn modelId="{B92B00F2-54BB-4949-90A5-6FAF00463123}" type="presOf" srcId="{7A0F932D-4AB6-4ACB-92A0-F44A6797514C}" destId="{AB3826A7-86C2-4FBE-859D-20C0867E8786}" srcOrd="0" destOrd="0" presId="urn:microsoft.com/office/officeart/2005/8/layout/hierarchy1"/>
    <dgm:cxn modelId="{7D16F6FD-416D-4B78-BE95-F8E860E4E6F1}" srcId="{36AAEB93-749D-4040-ACBB-51AB23326A5A}" destId="{98C0F104-987B-4D5F-9671-3A1F4FB085BD}" srcOrd="0" destOrd="0" parTransId="{7A0F932D-4AB6-4ACB-92A0-F44A6797514C}" sibTransId="{EF319EF8-3DAE-4135-B52D-0BE9ACF715FE}"/>
    <dgm:cxn modelId="{1C9059FF-1301-4F59-BCD1-97B30CE34C58}" type="presOf" srcId="{EF75F986-9B8B-46CE-8007-39534C03E3A7}" destId="{7C78F920-70EF-4018-A0C0-BFE385F74F05}" srcOrd="0" destOrd="0" presId="urn:microsoft.com/office/officeart/2005/8/layout/hierarchy1"/>
    <dgm:cxn modelId="{F5608684-9479-422E-A0DD-04950F163729}" type="presParOf" srcId="{AB9486DB-5ABF-45AB-A1C6-65F9744F3186}" destId="{5405472F-49D3-4607-A699-AE9EF7698A9A}" srcOrd="0" destOrd="0" presId="urn:microsoft.com/office/officeart/2005/8/layout/hierarchy1"/>
    <dgm:cxn modelId="{C688259F-87CD-4E0D-BBDE-6111B776F459}" type="presParOf" srcId="{5405472F-49D3-4607-A699-AE9EF7698A9A}" destId="{E4ED8034-01D9-4395-B77C-FFE5D356033B}" srcOrd="0" destOrd="0" presId="urn:microsoft.com/office/officeart/2005/8/layout/hierarchy1"/>
    <dgm:cxn modelId="{C27C1380-D5C0-4294-8821-FDB165D2BFD4}" type="presParOf" srcId="{E4ED8034-01D9-4395-B77C-FFE5D356033B}" destId="{13541E58-8B5C-4194-9584-CE8016556738}" srcOrd="0" destOrd="0" presId="urn:microsoft.com/office/officeart/2005/8/layout/hierarchy1"/>
    <dgm:cxn modelId="{7E1D9065-459A-47DB-9A91-9CA9E1444F30}" type="presParOf" srcId="{E4ED8034-01D9-4395-B77C-FFE5D356033B}" destId="{61589EEC-3421-4279-88CD-9F8F00B5D0DC}" srcOrd="1" destOrd="0" presId="urn:microsoft.com/office/officeart/2005/8/layout/hierarchy1"/>
    <dgm:cxn modelId="{03B9C422-451F-4CCE-8996-0712C84EA88A}" type="presParOf" srcId="{5405472F-49D3-4607-A699-AE9EF7698A9A}" destId="{8B40ABC5-3D02-4296-A251-3D6547E511AF}" srcOrd="1" destOrd="0" presId="urn:microsoft.com/office/officeart/2005/8/layout/hierarchy1"/>
    <dgm:cxn modelId="{CB72CFD0-D9C9-4783-B7D4-D164856A4461}" type="presParOf" srcId="{8B40ABC5-3D02-4296-A251-3D6547E511AF}" destId="{68701A6D-6A72-483D-B75F-C4A3E01D6960}" srcOrd="0" destOrd="0" presId="urn:microsoft.com/office/officeart/2005/8/layout/hierarchy1"/>
    <dgm:cxn modelId="{C7D552FB-00A9-471D-9168-513CF0A7602E}" type="presParOf" srcId="{8B40ABC5-3D02-4296-A251-3D6547E511AF}" destId="{34153EBE-A0F7-4A68-BB0A-2B8C5D4E3A4A}" srcOrd="1" destOrd="0" presId="urn:microsoft.com/office/officeart/2005/8/layout/hierarchy1"/>
    <dgm:cxn modelId="{B0111B9D-5772-43F8-861F-DDFC0A697D96}" type="presParOf" srcId="{34153EBE-A0F7-4A68-BB0A-2B8C5D4E3A4A}" destId="{0C638297-3B59-4A71-B8AC-70B298534FEB}" srcOrd="0" destOrd="0" presId="urn:microsoft.com/office/officeart/2005/8/layout/hierarchy1"/>
    <dgm:cxn modelId="{BC0D7F5B-EEE2-4885-84AC-F9240E149ACE}" type="presParOf" srcId="{0C638297-3B59-4A71-B8AC-70B298534FEB}" destId="{D89A7D43-390A-4BCB-B14D-B5707CF02C59}" srcOrd="0" destOrd="0" presId="urn:microsoft.com/office/officeart/2005/8/layout/hierarchy1"/>
    <dgm:cxn modelId="{AE0EEDF8-6373-4E69-8732-D65B2F0C7973}" type="presParOf" srcId="{0C638297-3B59-4A71-B8AC-70B298534FEB}" destId="{5FA71AA9-9174-4B6A-AD06-58971E8E9D3C}" srcOrd="1" destOrd="0" presId="urn:microsoft.com/office/officeart/2005/8/layout/hierarchy1"/>
    <dgm:cxn modelId="{60127257-8A8A-45D6-8E07-37616C293BEF}" type="presParOf" srcId="{34153EBE-A0F7-4A68-BB0A-2B8C5D4E3A4A}" destId="{62A0F8D8-653A-4EB0-B469-6C82A460F10D}" srcOrd="1" destOrd="0" presId="urn:microsoft.com/office/officeart/2005/8/layout/hierarchy1"/>
    <dgm:cxn modelId="{C0815817-C77B-4B90-A2E4-39A1831997AE}" type="presParOf" srcId="{8B40ABC5-3D02-4296-A251-3D6547E511AF}" destId="{FAB7E9EC-7B1D-43A1-AF57-321EAAC4741B}" srcOrd="2" destOrd="0" presId="urn:microsoft.com/office/officeart/2005/8/layout/hierarchy1"/>
    <dgm:cxn modelId="{B469ED7F-75FF-4639-A732-8203B68ED15A}" type="presParOf" srcId="{8B40ABC5-3D02-4296-A251-3D6547E511AF}" destId="{1393B12C-05BB-48E8-8296-E98A326187A4}" srcOrd="3" destOrd="0" presId="urn:microsoft.com/office/officeart/2005/8/layout/hierarchy1"/>
    <dgm:cxn modelId="{D52800B5-05D9-429B-8B38-D2C2D4E08330}" type="presParOf" srcId="{1393B12C-05BB-48E8-8296-E98A326187A4}" destId="{3AB32F2F-EFF9-4DA0-8BE4-926E6F8A484C}" srcOrd="0" destOrd="0" presId="urn:microsoft.com/office/officeart/2005/8/layout/hierarchy1"/>
    <dgm:cxn modelId="{FCED5F1A-6E32-472E-9532-568AD6D34E56}" type="presParOf" srcId="{3AB32F2F-EFF9-4DA0-8BE4-926E6F8A484C}" destId="{6D0FB736-A190-4B2C-BD71-FE69E192C883}" srcOrd="0" destOrd="0" presId="urn:microsoft.com/office/officeart/2005/8/layout/hierarchy1"/>
    <dgm:cxn modelId="{DE708642-D12D-452C-BDFB-1000E93C272C}" type="presParOf" srcId="{3AB32F2F-EFF9-4DA0-8BE4-926E6F8A484C}" destId="{B01DE510-68E8-4F59-8108-F2F54BEA8B76}" srcOrd="1" destOrd="0" presId="urn:microsoft.com/office/officeart/2005/8/layout/hierarchy1"/>
    <dgm:cxn modelId="{35041C3B-755C-49C7-A629-385CF3A016C5}" type="presParOf" srcId="{1393B12C-05BB-48E8-8296-E98A326187A4}" destId="{891C8855-C31E-442C-9337-19EC12866FB2}" srcOrd="1" destOrd="0" presId="urn:microsoft.com/office/officeart/2005/8/layout/hierarchy1"/>
    <dgm:cxn modelId="{385660C7-74D6-4FEE-AA48-E3DC07540F50}" type="presParOf" srcId="{AB9486DB-5ABF-45AB-A1C6-65F9744F3186}" destId="{29B67242-6908-4C6D-BFF8-69B8488D72BA}" srcOrd="1" destOrd="0" presId="urn:microsoft.com/office/officeart/2005/8/layout/hierarchy1"/>
    <dgm:cxn modelId="{4AB9E78B-A350-4ADD-83E7-C8D1C2826110}" type="presParOf" srcId="{29B67242-6908-4C6D-BFF8-69B8488D72BA}" destId="{BD9520A2-4145-41E6-A03B-354049311E71}" srcOrd="0" destOrd="0" presId="urn:microsoft.com/office/officeart/2005/8/layout/hierarchy1"/>
    <dgm:cxn modelId="{C96E01D4-8C66-485B-9E58-D1436A620D25}" type="presParOf" srcId="{BD9520A2-4145-41E6-A03B-354049311E71}" destId="{D63E7B6B-D897-4110-A03A-28AA1799FD97}" srcOrd="0" destOrd="0" presId="urn:microsoft.com/office/officeart/2005/8/layout/hierarchy1"/>
    <dgm:cxn modelId="{D94FDB17-105A-4C5E-B889-0BFC36ECF119}" type="presParOf" srcId="{BD9520A2-4145-41E6-A03B-354049311E71}" destId="{84F096FD-A9CA-4904-B397-96F768907EDC}" srcOrd="1" destOrd="0" presId="urn:microsoft.com/office/officeart/2005/8/layout/hierarchy1"/>
    <dgm:cxn modelId="{5799DC90-57FF-4BF4-B9EB-EE257699DAFA}" type="presParOf" srcId="{29B67242-6908-4C6D-BFF8-69B8488D72BA}" destId="{81208232-5BBF-4591-94F3-3731E2468A1A}" srcOrd="1" destOrd="0" presId="urn:microsoft.com/office/officeart/2005/8/layout/hierarchy1"/>
    <dgm:cxn modelId="{4FD92834-D048-4BA3-9269-B6B76681A193}" type="presParOf" srcId="{81208232-5BBF-4591-94F3-3731E2468A1A}" destId="{AB3826A7-86C2-4FBE-859D-20C0867E8786}" srcOrd="0" destOrd="0" presId="urn:microsoft.com/office/officeart/2005/8/layout/hierarchy1"/>
    <dgm:cxn modelId="{590EA13A-B8C9-4C60-8330-166795E67AA8}" type="presParOf" srcId="{81208232-5BBF-4591-94F3-3731E2468A1A}" destId="{B556ED22-0F15-4993-AA19-840A4EC16106}" srcOrd="1" destOrd="0" presId="urn:microsoft.com/office/officeart/2005/8/layout/hierarchy1"/>
    <dgm:cxn modelId="{A20A9052-DCCA-443B-8809-EFBE18B1CE1D}" type="presParOf" srcId="{B556ED22-0F15-4993-AA19-840A4EC16106}" destId="{202D6746-CE92-4635-840B-AF2F66B5961D}" srcOrd="0" destOrd="0" presId="urn:microsoft.com/office/officeart/2005/8/layout/hierarchy1"/>
    <dgm:cxn modelId="{72F54E65-CB7B-4D56-BA2A-FA0C0A767DB8}" type="presParOf" srcId="{202D6746-CE92-4635-840B-AF2F66B5961D}" destId="{47722699-8540-4C14-BCC1-FD5C3D0273B7}" srcOrd="0" destOrd="0" presId="urn:microsoft.com/office/officeart/2005/8/layout/hierarchy1"/>
    <dgm:cxn modelId="{6282CE78-B048-4C11-AC8A-0898CE895D7A}" type="presParOf" srcId="{202D6746-CE92-4635-840B-AF2F66B5961D}" destId="{C6C1FA67-2733-4E3D-9B90-167AF4191D85}" srcOrd="1" destOrd="0" presId="urn:microsoft.com/office/officeart/2005/8/layout/hierarchy1"/>
    <dgm:cxn modelId="{4CFF1E0D-1B2F-4F7B-8CD5-C6C0F10471FD}" type="presParOf" srcId="{B556ED22-0F15-4993-AA19-840A4EC16106}" destId="{5F773640-0410-442C-8FA2-12C8CCFCC7E6}" srcOrd="1" destOrd="0" presId="urn:microsoft.com/office/officeart/2005/8/layout/hierarchy1"/>
    <dgm:cxn modelId="{C914E6EE-523F-4E52-B439-EF9F782F5B7F}" type="presParOf" srcId="{81208232-5BBF-4591-94F3-3731E2468A1A}" destId="{5162DCF7-F097-423E-966D-CE9431AED360}" srcOrd="2" destOrd="0" presId="urn:microsoft.com/office/officeart/2005/8/layout/hierarchy1"/>
    <dgm:cxn modelId="{B7FF223E-20AF-4C0C-9A44-23F4A2426380}" type="presParOf" srcId="{81208232-5BBF-4591-94F3-3731E2468A1A}" destId="{5942F05E-3AB8-42C2-99CD-BC91D483BD8F}" srcOrd="3" destOrd="0" presId="urn:microsoft.com/office/officeart/2005/8/layout/hierarchy1"/>
    <dgm:cxn modelId="{CDADD62B-B882-45D1-A2F0-C171B3430686}" type="presParOf" srcId="{5942F05E-3AB8-42C2-99CD-BC91D483BD8F}" destId="{EA3031D1-7CC4-401D-9FA3-C96605ADA3E8}" srcOrd="0" destOrd="0" presId="urn:microsoft.com/office/officeart/2005/8/layout/hierarchy1"/>
    <dgm:cxn modelId="{0F4B6ED7-036B-4A9E-9CA2-CC7F3D134E26}" type="presParOf" srcId="{EA3031D1-7CC4-401D-9FA3-C96605ADA3E8}" destId="{E9547183-5968-4C53-BF4F-D391340E468E}" srcOrd="0" destOrd="0" presId="urn:microsoft.com/office/officeart/2005/8/layout/hierarchy1"/>
    <dgm:cxn modelId="{D39345F4-FC40-47D4-A1F9-28DC6E324CFB}" type="presParOf" srcId="{EA3031D1-7CC4-401D-9FA3-C96605ADA3E8}" destId="{897A8195-C8E4-4951-ABD3-A5C2BFB0EC9E}" srcOrd="1" destOrd="0" presId="urn:microsoft.com/office/officeart/2005/8/layout/hierarchy1"/>
    <dgm:cxn modelId="{E8B9DEE1-D670-4948-BF9A-C2F950D5E8A4}" type="presParOf" srcId="{5942F05E-3AB8-42C2-99CD-BC91D483BD8F}" destId="{1B708927-5C08-4492-99E5-25988BE25533}" srcOrd="1" destOrd="0" presId="urn:microsoft.com/office/officeart/2005/8/layout/hierarchy1"/>
    <dgm:cxn modelId="{34030327-F1C4-4BAA-98AC-37AAC24A1E6E}" type="presParOf" srcId="{AB9486DB-5ABF-45AB-A1C6-65F9744F3186}" destId="{5AECED5D-9400-49A7-B437-0DBAD26318FC}" srcOrd="2" destOrd="0" presId="urn:microsoft.com/office/officeart/2005/8/layout/hierarchy1"/>
    <dgm:cxn modelId="{8E8D5C18-69F1-4A74-A408-E3301EC0D27E}" type="presParOf" srcId="{5AECED5D-9400-49A7-B437-0DBAD26318FC}" destId="{633B4F15-32B8-4E64-962F-B569646178E0}" srcOrd="0" destOrd="0" presId="urn:microsoft.com/office/officeart/2005/8/layout/hierarchy1"/>
    <dgm:cxn modelId="{63A34303-C508-4527-A99D-BB6B3F9845E8}" type="presParOf" srcId="{633B4F15-32B8-4E64-962F-B569646178E0}" destId="{985A9EB8-A34F-40F6-8C9F-5C5387109A6F}" srcOrd="0" destOrd="0" presId="urn:microsoft.com/office/officeart/2005/8/layout/hierarchy1"/>
    <dgm:cxn modelId="{5AB1FAB5-B396-4C68-86DE-439ABB6AF174}" type="presParOf" srcId="{633B4F15-32B8-4E64-962F-B569646178E0}" destId="{1B1F41DA-1734-4234-8610-4ABDFA031D69}" srcOrd="1" destOrd="0" presId="urn:microsoft.com/office/officeart/2005/8/layout/hierarchy1"/>
    <dgm:cxn modelId="{E262EADE-AECF-41FF-BC42-7D32B8D2B728}" type="presParOf" srcId="{5AECED5D-9400-49A7-B437-0DBAD26318FC}" destId="{BC707918-2BF8-4283-9D9F-D992D259B52E}" srcOrd="1" destOrd="0" presId="urn:microsoft.com/office/officeart/2005/8/layout/hierarchy1"/>
    <dgm:cxn modelId="{A2ACEEAE-7C9F-4FA5-9BC9-A7FBA8A12D22}" type="presParOf" srcId="{BC707918-2BF8-4283-9D9F-D992D259B52E}" destId="{70A36F3B-EB3B-49C8-82D2-4D310DD25963}" srcOrd="0" destOrd="0" presId="urn:microsoft.com/office/officeart/2005/8/layout/hierarchy1"/>
    <dgm:cxn modelId="{EB51BF17-E12D-4993-B3CC-DFE9F3E73557}" type="presParOf" srcId="{BC707918-2BF8-4283-9D9F-D992D259B52E}" destId="{9DA5BDA8-2E0F-41E7-A6CE-3D06FA033354}" srcOrd="1" destOrd="0" presId="urn:microsoft.com/office/officeart/2005/8/layout/hierarchy1"/>
    <dgm:cxn modelId="{F69EB642-739A-47CA-83E0-E55A16FA3AF7}" type="presParOf" srcId="{9DA5BDA8-2E0F-41E7-A6CE-3D06FA033354}" destId="{09A5B500-906C-4E0E-BDD2-57D7DA56E7DF}" srcOrd="0" destOrd="0" presId="urn:microsoft.com/office/officeart/2005/8/layout/hierarchy1"/>
    <dgm:cxn modelId="{3F9289F7-130F-4FA7-998C-64DB5D2AC6BD}" type="presParOf" srcId="{09A5B500-906C-4E0E-BDD2-57D7DA56E7DF}" destId="{85A7E096-BFBD-41DE-B0C1-9D322446AE7D}" srcOrd="0" destOrd="0" presId="urn:microsoft.com/office/officeart/2005/8/layout/hierarchy1"/>
    <dgm:cxn modelId="{F2A13102-7839-48BF-A231-F501C98AB230}" type="presParOf" srcId="{09A5B500-906C-4E0E-BDD2-57D7DA56E7DF}" destId="{7C78F920-70EF-4018-A0C0-BFE385F74F05}" srcOrd="1" destOrd="0" presId="urn:microsoft.com/office/officeart/2005/8/layout/hierarchy1"/>
    <dgm:cxn modelId="{DAD3651D-4E79-43FA-8D3F-1A8F7541933A}" type="presParOf" srcId="{9DA5BDA8-2E0F-41E7-A6CE-3D06FA033354}" destId="{9AE2BE78-082F-4961-9CBA-8088719599F9}" srcOrd="1" destOrd="0" presId="urn:microsoft.com/office/officeart/2005/8/layout/hierarchy1"/>
    <dgm:cxn modelId="{2C6E2F8D-A2F2-4FC7-971D-22EC4252977B}" type="presParOf" srcId="{9AE2BE78-082F-4961-9CBA-8088719599F9}" destId="{6C8ED2CE-C503-4E2C-AF32-EEB5B185B56D}" srcOrd="0" destOrd="0" presId="urn:microsoft.com/office/officeart/2005/8/layout/hierarchy1"/>
    <dgm:cxn modelId="{F83202B8-E563-49AB-BF81-3A1C15A163C8}" type="presParOf" srcId="{9AE2BE78-082F-4961-9CBA-8088719599F9}" destId="{7DCC275C-9C28-4908-9076-28868D46ADFE}" srcOrd="1" destOrd="0" presId="urn:microsoft.com/office/officeart/2005/8/layout/hierarchy1"/>
    <dgm:cxn modelId="{F66BB01E-BD93-4E26-876F-AA58494B7BF4}" type="presParOf" srcId="{7DCC275C-9C28-4908-9076-28868D46ADFE}" destId="{8093A8BC-9553-4F8B-92C1-815F861BDB59}" srcOrd="0" destOrd="0" presId="urn:microsoft.com/office/officeart/2005/8/layout/hierarchy1"/>
    <dgm:cxn modelId="{BB6E64B4-9E8F-4320-9F46-936631A92AAF}" type="presParOf" srcId="{8093A8BC-9553-4F8B-92C1-815F861BDB59}" destId="{58B1C013-8CCE-4905-A135-57B8676C3BBA}" srcOrd="0" destOrd="0" presId="urn:microsoft.com/office/officeart/2005/8/layout/hierarchy1"/>
    <dgm:cxn modelId="{1EBA493E-D034-417B-ACF8-00F5161F41DC}" type="presParOf" srcId="{8093A8BC-9553-4F8B-92C1-815F861BDB59}" destId="{A5A6A56F-A53F-432D-8424-D95BDEC85437}" srcOrd="1" destOrd="0" presId="urn:microsoft.com/office/officeart/2005/8/layout/hierarchy1"/>
    <dgm:cxn modelId="{51B5896B-B657-4B5A-9F36-AA604C318185}" type="presParOf" srcId="{7DCC275C-9C28-4908-9076-28868D46ADFE}" destId="{9D53757E-B8EA-4197-AFD4-BC2AB4AF9D5E}" srcOrd="1" destOrd="0" presId="urn:microsoft.com/office/officeart/2005/8/layout/hierarchy1"/>
    <dgm:cxn modelId="{CBC8C3E7-0539-4611-ADEC-D44257F405F7}" type="presParOf" srcId="{BC707918-2BF8-4283-9D9F-D992D259B52E}" destId="{BE3268EC-1CC5-461E-A97D-68E76087A5BA}" srcOrd="2" destOrd="0" presId="urn:microsoft.com/office/officeart/2005/8/layout/hierarchy1"/>
    <dgm:cxn modelId="{51E1F915-4725-4A14-A752-0235914CE7F9}" type="presParOf" srcId="{BC707918-2BF8-4283-9D9F-D992D259B52E}" destId="{3E3580BA-7B9E-4730-A1B0-2C0D17500426}" srcOrd="3" destOrd="0" presId="urn:microsoft.com/office/officeart/2005/8/layout/hierarchy1"/>
    <dgm:cxn modelId="{67AB741A-3B14-4106-AAF2-4DF28FBC1762}" type="presParOf" srcId="{3E3580BA-7B9E-4730-A1B0-2C0D17500426}" destId="{8769833D-3CD6-4532-80C1-D9AB58915B48}" srcOrd="0" destOrd="0" presId="urn:microsoft.com/office/officeart/2005/8/layout/hierarchy1"/>
    <dgm:cxn modelId="{CFD86808-F41A-4DF7-9E37-B636044215BC}" type="presParOf" srcId="{8769833D-3CD6-4532-80C1-D9AB58915B48}" destId="{64FD7F7F-4134-4001-AE27-B171411A7FEC}" srcOrd="0" destOrd="0" presId="urn:microsoft.com/office/officeart/2005/8/layout/hierarchy1"/>
    <dgm:cxn modelId="{86B54AFC-3127-4E06-8CEA-33D46C1E0274}" type="presParOf" srcId="{8769833D-3CD6-4532-80C1-D9AB58915B48}" destId="{2F9ABAA1-22EF-4ECE-A70B-22A0B715DF70}" srcOrd="1" destOrd="0" presId="urn:microsoft.com/office/officeart/2005/8/layout/hierarchy1"/>
    <dgm:cxn modelId="{4B5B6E6C-59C1-4313-900A-BFF260C071C1}" type="presParOf" srcId="{3E3580BA-7B9E-4730-A1B0-2C0D17500426}" destId="{04699195-B732-4DCB-881B-078881E33B1E}" srcOrd="1" destOrd="0" presId="urn:microsoft.com/office/officeart/2005/8/layout/hierarchy1"/>
    <dgm:cxn modelId="{4B408580-2717-4BFF-AC07-6597B1B803C7}" type="presParOf" srcId="{04699195-B732-4DCB-881B-078881E33B1E}" destId="{0AE85638-260D-4D7F-A18A-EC323759A014}" srcOrd="0" destOrd="0" presId="urn:microsoft.com/office/officeart/2005/8/layout/hierarchy1"/>
    <dgm:cxn modelId="{5D4D0AF5-DE00-423C-8D01-663F541CB7BD}" type="presParOf" srcId="{04699195-B732-4DCB-881B-078881E33B1E}" destId="{E5B3FB53-969C-4A54-A5F1-7203E4512064}" srcOrd="1" destOrd="0" presId="urn:microsoft.com/office/officeart/2005/8/layout/hierarchy1"/>
    <dgm:cxn modelId="{DFB0AB51-5E23-4E8D-81A7-945562DA9130}" type="presParOf" srcId="{E5B3FB53-969C-4A54-A5F1-7203E4512064}" destId="{88B43924-29BD-4C03-8BDF-E21A71D236FC}" srcOrd="0" destOrd="0" presId="urn:microsoft.com/office/officeart/2005/8/layout/hierarchy1"/>
    <dgm:cxn modelId="{B72E14E4-F7A4-4AC2-B3DB-4AF75BD41AF5}" type="presParOf" srcId="{88B43924-29BD-4C03-8BDF-E21A71D236FC}" destId="{97C445C8-6B71-467A-8D0B-1F02DC23FC7A}" srcOrd="0" destOrd="0" presId="urn:microsoft.com/office/officeart/2005/8/layout/hierarchy1"/>
    <dgm:cxn modelId="{6544AEA6-D40B-4DDF-8728-1244567E96CD}" type="presParOf" srcId="{88B43924-29BD-4C03-8BDF-E21A71D236FC}" destId="{352B34B3-B61A-4E64-9DCF-4A03E105F32E}" srcOrd="1" destOrd="0" presId="urn:microsoft.com/office/officeart/2005/8/layout/hierarchy1"/>
    <dgm:cxn modelId="{1342D18E-3A49-47BF-93DC-CE04D73B4487}" type="presParOf" srcId="{E5B3FB53-969C-4A54-A5F1-7203E4512064}" destId="{4AF04D25-0287-4FCB-83A8-71A8283BD574}" srcOrd="1" destOrd="0" presId="urn:microsoft.com/office/officeart/2005/8/layout/hierarchy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0DD6F5-412E-4AA4-B43B-82D545BEBC1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22D9FD17-638F-4F24-ADB9-C63DA6F7A0D2}">
      <dgm:prSet phldrT="[Text]" custT="1"/>
      <dgm:spPr/>
      <dgm:t>
        <a:bodyPr/>
        <a:lstStyle/>
        <a:p>
          <a:r>
            <a:rPr lang="en-IN" sz="1500" b="0" dirty="0" err="1">
              <a:solidFill>
                <a:schemeClr val="bg1"/>
              </a:solidFill>
              <a:latin typeface="Sagona Book" panose="02020503050505020204" pitchFamily="18" charset="0"/>
            </a:rPr>
            <a:t>Makeyourtrip</a:t>
          </a:r>
          <a:endParaRPr lang="en-IN" sz="1500" b="0" dirty="0">
            <a:solidFill>
              <a:schemeClr val="bg1"/>
            </a:solidFill>
            <a:latin typeface="Sagona Book" panose="02020503050505020204" pitchFamily="18" charset="0"/>
          </a:endParaRPr>
        </a:p>
      </dgm:t>
    </dgm:pt>
    <dgm:pt modelId="{D40878A9-4E26-48EE-90FE-6C785ECFB79F}" type="parTrans" cxnId="{B3C7505E-AA3E-44A9-96DB-3EE3BC8C8059}">
      <dgm:prSet/>
      <dgm:spPr/>
      <dgm:t>
        <a:bodyPr/>
        <a:lstStyle/>
        <a:p>
          <a:endParaRPr lang="en-IN"/>
        </a:p>
      </dgm:t>
    </dgm:pt>
    <dgm:pt modelId="{7B623612-A3CF-44A1-A555-1EDBA118D2C4}" type="sibTrans" cxnId="{B3C7505E-AA3E-44A9-96DB-3EE3BC8C8059}">
      <dgm:prSet/>
      <dgm:spPr/>
      <dgm:t>
        <a:bodyPr/>
        <a:lstStyle/>
        <a:p>
          <a:endParaRPr lang="en-IN"/>
        </a:p>
      </dgm:t>
    </dgm:pt>
    <dgm:pt modelId="{04600C8A-7B69-44DE-912D-5C1D9F3C5305}">
      <dgm:prSet phldrT="[Text]" custT="1"/>
      <dgm:spPr/>
      <dgm:t>
        <a:bodyPr/>
        <a:lstStyle/>
        <a:p>
          <a:r>
            <a:rPr lang="en-IN" sz="1500" b="0" dirty="0">
              <a:solidFill>
                <a:schemeClr val="bg1"/>
              </a:solidFill>
              <a:latin typeface="Sagona Book" panose="02020503050505020204" pitchFamily="18" charset="0"/>
            </a:rPr>
            <a:t>Others</a:t>
          </a:r>
        </a:p>
      </dgm:t>
    </dgm:pt>
    <dgm:pt modelId="{28A32AE0-FA6C-4127-97D3-1E9150AA360C}" type="parTrans" cxnId="{C3D35E47-EC89-4FF3-9CB3-7C49E6198960}">
      <dgm:prSet/>
      <dgm:spPr/>
      <dgm:t>
        <a:bodyPr/>
        <a:lstStyle/>
        <a:p>
          <a:endParaRPr lang="en-IN"/>
        </a:p>
      </dgm:t>
    </dgm:pt>
    <dgm:pt modelId="{5D246F17-224A-4B24-87CF-37515893C29A}" type="sibTrans" cxnId="{C3D35E47-EC89-4FF3-9CB3-7C49E6198960}">
      <dgm:prSet/>
      <dgm:spPr/>
      <dgm:t>
        <a:bodyPr/>
        <a:lstStyle/>
        <a:p>
          <a:endParaRPr lang="en-IN"/>
        </a:p>
      </dgm:t>
    </dgm:pt>
    <dgm:pt modelId="{4FA7B60F-D580-4F67-A96B-C57793E47603}">
      <dgm:prSet phldrT="[Text]" custT="1"/>
      <dgm:spPr/>
      <dgm:t>
        <a:bodyPr/>
        <a:lstStyle/>
        <a:p>
          <a:r>
            <a:rPr lang="en-IN" sz="1500" b="0" dirty="0">
              <a:solidFill>
                <a:schemeClr val="bg1"/>
              </a:solidFill>
              <a:latin typeface="Sagona Book" panose="02020503050505020204" pitchFamily="18" charset="0"/>
            </a:rPr>
            <a:t>Direct Offline</a:t>
          </a:r>
        </a:p>
      </dgm:t>
    </dgm:pt>
    <dgm:pt modelId="{EFBD20A7-D734-493F-9B76-249543EBD13C}" type="parTrans" cxnId="{F5ADD39D-6863-4E72-BB6A-16EB1ED10224}">
      <dgm:prSet/>
      <dgm:spPr/>
      <dgm:t>
        <a:bodyPr/>
        <a:lstStyle/>
        <a:p>
          <a:endParaRPr lang="en-IN"/>
        </a:p>
      </dgm:t>
    </dgm:pt>
    <dgm:pt modelId="{A7346A8E-38AA-45EB-8927-DEBCABD1B503}" type="sibTrans" cxnId="{F5ADD39D-6863-4E72-BB6A-16EB1ED10224}">
      <dgm:prSet/>
      <dgm:spPr/>
      <dgm:t>
        <a:bodyPr/>
        <a:lstStyle/>
        <a:p>
          <a:endParaRPr lang="en-IN"/>
        </a:p>
      </dgm:t>
    </dgm:pt>
    <dgm:pt modelId="{87270673-1654-4883-8D80-708151C534CC}">
      <dgm:prSet phldrT="[Text]" custT="1"/>
      <dgm:spPr/>
      <dgm:t>
        <a:bodyPr/>
        <a:lstStyle/>
        <a:p>
          <a:r>
            <a:rPr lang="en-IN" sz="1500" b="0" dirty="0">
              <a:solidFill>
                <a:schemeClr val="bg1"/>
              </a:solidFill>
              <a:latin typeface="Sagona Book" panose="02020503050505020204" pitchFamily="18" charset="0"/>
            </a:rPr>
            <a:t>Journey</a:t>
          </a:r>
        </a:p>
      </dgm:t>
    </dgm:pt>
    <dgm:pt modelId="{6DC997C9-AF5C-40A5-B2A0-DE7FFCF71A09}" type="parTrans" cxnId="{01AAEAB4-4F22-4B55-BBBD-4B2AEA2BF5EF}">
      <dgm:prSet/>
      <dgm:spPr/>
      <dgm:t>
        <a:bodyPr/>
        <a:lstStyle/>
        <a:p>
          <a:endParaRPr lang="en-IN"/>
        </a:p>
      </dgm:t>
    </dgm:pt>
    <dgm:pt modelId="{DB2DE773-742A-41DC-AB05-0D1F0950FD65}" type="sibTrans" cxnId="{01AAEAB4-4F22-4B55-BBBD-4B2AEA2BF5EF}">
      <dgm:prSet/>
      <dgm:spPr/>
      <dgm:t>
        <a:bodyPr/>
        <a:lstStyle/>
        <a:p>
          <a:endParaRPr lang="en-IN"/>
        </a:p>
      </dgm:t>
    </dgm:pt>
    <dgm:pt modelId="{B8D61413-F485-479D-A65F-B766AEF5ACE4}">
      <dgm:prSet phldrT="[Text]" custT="1"/>
      <dgm:spPr/>
      <dgm:t>
        <a:bodyPr/>
        <a:lstStyle/>
        <a:p>
          <a:r>
            <a:rPr lang="en-IN" sz="1500" b="0" dirty="0" err="1">
              <a:solidFill>
                <a:schemeClr val="bg1"/>
              </a:solidFill>
              <a:latin typeface="Sagona Book" panose="02020503050505020204" pitchFamily="18" charset="0"/>
            </a:rPr>
            <a:t>Tripster</a:t>
          </a:r>
          <a:endParaRPr lang="en-IN" sz="1500" b="0" dirty="0">
            <a:solidFill>
              <a:schemeClr val="bg1"/>
            </a:solidFill>
            <a:latin typeface="Sagona Book" panose="02020503050505020204" pitchFamily="18" charset="0"/>
          </a:endParaRPr>
        </a:p>
      </dgm:t>
    </dgm:pt>
    <dgm:pt modelId="{997E6129-6110-4B88-9F6F-8EA00243302D}" type="parTrans" cxnId="{43357D93-236E-4CA9-9296-C8AF3F229F43}">
      <dgm:prSet/>
      <dgm:spPr/>
      <dgm:t>
        <a:bodyPr/>
        <a:lstStyle/>
        <a:p>
          <a:endParaRPr lang="en-IN"/>
        </a:p>
      </dgm:t>
    </dgm:pt>
    <dgm:pt modelId="{E754DCF4-037F-4615-A500-9FA4B599AF48}" type="sibTrans" cxnId="{43357D93-236E-4CA9-9296-C8AF3F229F43}">
      <dgm:prSet/>
      <dgm:spPr/>
      <dgm:t>
        <a:bodyPr/>
        <a:lstStyle/>
        <a:p>
          <a:endParaRPr lang="en-IN"/>
        </a:p>
      </dgm:t>
    </dgm:pt>
    <dgm:pt modelId="{72A57CD4-FC4F-4E1B-80CD-C3FFF2D44385}">
      <dgm:prSet phldrT="[Text]" custT="1"/>
      <dgm:spPr/>
      <dgm:t>
        <a:bodyPr/>
        <a:lstStyle/>
        <a:p>
          <a:r>
            <a:rPr lang="en-IN" sz="1500" b="0" dirty="0">
              <a:solidFill>
                <a:schemeClr val="bg1"/>
              </a:solidFill>
              <a:latin typeface="Sagona Book" panose="02020503050505020204" pitchFamily="18" charset="0"/>
            </a:rPr>
            <a:t>Direct Online</a:t>
          </a:r>
        </a:p>
      </dgm:t>
    </dgm:pt>
    <dgm:pt modelId="{D92F347D-0BE3-4908-BD13-E456D6DF2BB6}" type="parTrans" cxnId="{082643CC-56B2-4DD9-A5C0-C0E6077D2499}">
      <dgm:prSet/>
      <dgm:spPr/>
      <dgm:t>
        <a:bodyPr/>
        <a:lstStyle/>
        <a:p>
          <a:endParaRPr lang="en-IN"/>
        </a:p>
      </dgm:t>
    </dgm:pt>
    <dgm:pt modelId="{1858E076-2DDE-45F3-8645-6259EC6833A2}" type="sibTrans" cxnId="{082643CC-56B2-4DD9-A5C0-C0E6077D2499}">
      <dgm:prSet/>
      <dgm:spPr/>
      <dgm:t>
        <a:bodyPr/>
        <a:lstStyle/>
        <a:p>
          <a:endParaRPr lang="en-IN"/>
        </a:p>
      </dgm:t>
    </dgm:pt>
    <dgm:pt modelId="{88C9B011-9DB1-481D-8E6B-92D05D1EA72A}">
      <dgm:prSet phldrT="[Text]" custT="1"/>
      <dgm:spPr/>
      <dgm:t>
        <a:bodyPr/>
        <a:lstStyle/>
        <a:p>
          <a:r>
            <a:rPr lang="en-IN" sz="1500" b="0" dirty="0" err="1">
              <a:solidFill>
                <a:schemeClr val="bg1"/>
              </a:solidFill>
              <a:latin typeface="Sagona Book" panose="02020503050505020204" pitchFamily="18" charset="0"/>
            </a:rPr>
            <a:t>Logtrip</a:t>
          </a:r>
          <a:endParaRPr lang="en-IN" sz="1500" b="0" dirty="0">
            <a:solidFill>
              <a:schemeClr val="bg1"/>
            </a:solidFill>
            <a:latin typeface="Sagona Book" panose="02020503050505020204" pitchFamily="18" charset="0"/>
          </a:endParaRPr>
        </a:p>
      </dgm:t>
    </dgm:pt>
    <dgm:pt modelId="{08CB4A07-C5EA-4691-9A72-6648F066E8CC}" type="parTrans" cxnId="{CA35938D-D05C-43B6-92D9-1DB6979BD8F2}">
      <dgm:prSet/>
      <dgm:spPr/>
      <dgm:t>
        <a:bodyPr/>
        <a:lstStyle/>
        <a:p>
          <a:endParaRPr lang="en-IN"/>
        </a:p>
      </dgm:t>
    </dgm:pt>
    <dgm:pt modelId="{123C8096-63CE-4C13-A6AE-59C635E32161}" type="sibTrans" cxnId="{CA35938D-D05C-43B6-92D9-1DB6979BD8F2}">
      <dgm:prSet/>
      <dgm:spPr/>
      <dgm:t>
        <a:bodyPr/>
        <a:lstStyle/>
        <a:p>
          <a:endParaRPr lang="en-IN"/>
        </a:p>
      </dgm:t>
    </dgm:pt>
    <dgm:pt modelId="{42F9F6FD-02B4-42E9-AF64-8BA24FDA16E6}">
      <dgm:prSet phldrT="[Text]" custT="1"/>
      <dgm:spPr/>
      <dgm:t>
        <a:bodyPr/>
        <a:lstStyle/>
        <a:p>
          <a:r>
            <a:rPr lang="en-IN" sz="2000" dirty="0">
              <a:solidFill>
                <a:schemeClr val="accent1">
                  <a:lumMod val="50000"/>
                </a:schemeClr>
              </a:solidFill>
            </a:rPr>
            <a:t>5.02%</a:t>
          </a:r>
        </a:p>
      </dgm:t>
    </dgm:pt>
    <dgm:pt modelId="{797188C8-1DED-41B5-9E71-F052E93506E8}" type="parTrans" cxnId="{C06863D4-30F7-4B84-8D82-BF20BFD6CEC9}">
      <dgm:prSet/>
      <dgm:spPr/>
      <dgm:t>
        <a:bodyPr/>
        <a:lstStyle/>
        <a:p>
          <a:endParaRPr lang="en-IN"/>
        </a:p>
      </dgm:t>
    </dgm:pt>
    <dgm:pt modelId="{3F15E162-597B-48EA-AB74-A6C2438C7847}" type="sibTrans" cxnId="{C06863D4-30F7-4B84-8D82-BF20BFD6CEC9}">
      <dgm:prSet/>
      <dgm:spPr/>
      <dgm:t>
        <a:bodyPr/>
        <a:lstStyle/>
        <a:p>
          <a:endParaRPr lang="en-IN"/>
        </a:p>
      </dgm:t>
    </dgm:pt>
    <dgm:pt modelId="{5BC11452-1D34-4155-910A-E1E9397F3153}">
      <dgm:prSet phldrT="[Text]" custT="1"/>
      <dgm:spPr/>
      <dgm:t>
        <a:bodyPr/>
        <a:lstStyle/>
        <a:p>
          <a:r>
            <a:rPr lang="en-IN" sz="2000" dirty="0">
              <a:solidFill>
                <a:schemeClr val="accent1">
                  <a:lumMod val="50000"/>
                </a:schemeClr>
              </a:solidFill>
            </a:rPr>
            <a:t>6.03%</a:t>
          </a:r>
        </a:p>
      </dgm:t>
    </dgm:pt>
    <dgm:pt modelId="{83A9ACF7-B66C-4DDC-8393-EB028C7DBECF}" type="parTrans" cxnId="{4429D251-12D2-4732-A130-FBEC88DCD61A}">
      <dgm:prSet/>
      <dgm:spPr/>
      <dgm:t>
        <a:bodyPr/>
        <a:lstStyle/>
        <a:p>
          <a:endParaRPr lang="en-IN"/>
        </a:p>
      </dgm:t>
    </dgm:pt>
    <dgm:pt modelId="{DBA92B89-165D-457A-8AD5-E07A358CEA25}" type="sibTrans" cxnId="{4429D251-12D2-4732-A130-FBEC88DCD61A}">
      <dgm:prSet/>
      <dgm:spPr/>
      <dgm:t>
        <a:bodyPr/>
        <a:lstStyle/>
        <a:p>
          <a:endParaRPr lang="en-IN"/>
        </a:p>
      </dgm:t>
    </dgm:pt>
    <dgm:pt modelId="{302395ED-04A2-41DF-B676-B098487D7B65}">
      <dgm:prSet phldrT="[Text]" custT="1"/>
      <dgm:spPr/>
      <dgm:t>
        <a:bodyPr/>
        <a:lstStyle/>
        <a:p>
          <a:r>
            <a:rPr lang="en-IN" sz="2000" dirty="0">
              <a:solidFill>
                <a:schemeClr val="accent1">
                  <a:lumMod val="50000"/>
                </a:schemeClr>
              </a:solidFill>
            </a:rPr>
            <a:t>7.15%</a:t>
          </a:r>
        </a:p>
      </dgm:t>
    </dgm:pt>
    <dgm:pt modelId="{D0DBD874-5D53-46B7-A65E-2540F2D6E949}" type="parTrans" cxnId="{F86C12A9-3838-4A8E-B334-1445A2315F8C}">
      <dgm:prSet/>
      <dgm:spPr/>
      <dgm:t>
        <a:bodyPr/>
        <a:lstStyle/>
        <a:p>
          <a:endParaRPr lang="en-IN"/>
        </a:p>
      </dgm:t>
    </dgm:pt>
    <dgm:pt modelId="{5073D76E-AE28-4AF3-A450-DCD7B8FD6118}" type="sibTrans" cxnId="{F86C12A9-3838-4A8E-B334-1445A2315F8C}">
      <dgm:prSet/>
      <dgm:spPr/>
      <dgm:t>
        <a:bodyPr/>
        <a:lstStyle/>
        <a:p>
          <a:endParaRPr lang="en-IN"/>
        </a:p>
      </dgm:t>
    </dgm:pt>
    <dgm:pt modelId="{A22B36D0-1995-4AB1-ACD0-1F46A0547777}">
      <dgm:prSet phldrT="[Text]" custT="1"/>
      <dgm:spPr/>
      <dgm:t>
        <a:bodyPr/>
        <a:lstStyle/>
        <a:p>
          <a:r>
            <a:rPr lang="en-IN" sz="2000" dirty="0">
              <a:solidFill>
                <a:schemeClr val="accent1">
                  <a:lumMod val="50000"/>
                </a:schemeClr>
              </a:solidFill>
            </a:rPr>
            <a:t>9.92%</a:t>
          </a:r>
        </a:p>
      </dgm:t>
    </dgm:pt>
    <dgm:pt modelId="{B19C3ABC-519B-4785-83F2-3077F62029FF}" type="parTrans" cxnId="{CF9224F1-247B-40D5-82C7-AF493D6CC07A}">
      <dgm:prSet/>
      <dgm:spPr/>
      <dgm:t>
        <a:bodyPr/>
        <a:lstStyle/>
        <a:p>
          <a:endParaRPr lang="en-IN"/>
        </a:p>
      </dgm:t>
    </dgm:pt>
    <dgm:pt modelId="{121A4506-1A0D-4439-A81D-A706AB1FF285}" type="sibTrans" cxnId="{CF9224F1-247B-40D5-82C7-AF493D6CC07A}">
      <dgm:prSet/>
      <dgm:spPr/>
      <dgm:t>
        <a:bodyPr/>
        <a:lstStyle/>
        <a:p>
          <a:endParaRPr lang="en-IN"/>
        </a:p>
      </dgm:t>
    </dgm:pt>
    <dgm:pt modelId="{5554A081-A471-47B6-8CED-9153FA26CEF8}">
      <dgm:prSet phldrT="[Text]" custT="1"/>
      <dgm:spPr/>
      <dgm:t>
        <a:bodyPr/>
        <a:lstStyle/>
        <a:p>
          <a:r>
            <a:rPr lang="en-IN" sz="2000" dirty="0">
              <a:solidFill>
                <a:schemeClr val="accent1">
                  <a:lumMod val="50000"/>
                </a:schemeClr>
              </a:solidFill>
            </a:rPr>
            <a:t>10.98%</a:t>
          </a:r>
        </a:p>
      </dgm:t>
    </dgm:pt>
    <dgm:pt modelId="{C04238F7-E037-4E58-9936-1AA7A255AC64}" type="parTrans" cxnId="{E09385FF-813C-4B5A-A229-8EE22CEB8D28}">
      <dgm:prSet/>
      <dgm:spPr/>
      <dgm:t>
        <a:bodyPr/>
        <a:lstStyle/>
        <a:p>
          <a:endParaRPr lang="en-IN"/>
        </a:p>
      </dgm:t>
    </dgm:pt>
    <dgm:pt modelId="{C6FDB0D1-2721-462C-AB62-9604B75FB886}" type="sibTrans" cxnId="{E09385FF-813C-4B5A-A229-8EE22CEB8D28}">
      <dgm:prSet/>
      <dgm:spPr/>
      <dgm:t>
        <a:bodyPr/>
        <a:lstStyle/>
        <a:p>
          <a:endParaRPr lang="en-IN"/>
        </a:p>
      </dgm:t>
    </dgm:pt>
    <dgm:pt modelId="{92787141-233C-4DDE-8942-19830D2A27BE}">
      <dgm:prSet phldrT="[Text]" custT="1"/>
      <dgm:spPr/>
      <dgm:t>
        <a:bodyPr/>
        <a:lstStyle/>
        <a:p>
          <a:r>
            <a:rPr lang="en-IN" sz="2000" dirty="0">
              <a:solidFill>
                <a:schemeClr val="accent1">
                  <a:lumMod val="50000"/>
                </a:schemeClr>
              </a:solidFill>
            </a:rPr>
            <a:t>20.02%</a:t>
          </a:r>
        </a:p>
      </dgm:t>
    </dgm:pt>
    <dgm:pt modelId="{4D0146E5-D791-42C6-A12D-59618B0DA455}" type="parTrans" cxnId="{B60F1E7C-E7E8-4973-9A57-D944956C5A7A}">
      <dgm:prSet/>
      <dgm:spPr/>
      <dgm:t>
        <a:bodyPr/>
        <a:lstStyle/>
        <a:p>
          <a:endParaRPr lang="en-IN"/>
        </a:p>
      </dgm:t>
    </dgm:pt>
    <dgm:pt modelId="{F7299722-CFDC-4242-8EA3-0AE2B2BBB196}" type="sibTrans" cxnId="{B60F1E7C-E7E8-4973-9A57-D944956C5A7A}">
      <dgm:prSet/>
      <dgm:spPr/>
      <dgm:t>
        <a:bodyPr/>
        <a:lstStyle/>
        <a:p>
          <a:endParaRPr lang="en-IN"/>
        </a:p>
      </dgm:t>
    </dgm:pt>
    <dgm:pt modelId="{E7128D9E-5C3B-4E84-9599-07F75B2239CC}">
      <dgm:prSet phldrT="[Text]" custT="1"/>
      <dgm:spPr/>
      <dgm:t>
        <a:bodyPr/>
        <a:lstStyle/>
        <a:p>
          <a:r>
            <a:rPr lang="en-IN" sz="2000" dirty="0">
              <a:solidFill>
                <a:schemeClr val="accent1">
                  <a:lumMod val="50000"/>
                </a:schemeClr>
              </a:solidFill>
            </a:rPr>
            <a:t>40.89%</a:t>
          </a:r>
        </a:p>
      </dgm:t>
    </dgm:pt>
    <dgm:pt modelId="{B807D2B2-95BB-4D8F-BB80-CF73699C052C}" type="parTrans" cxnId="{165B36EC-CC34-4CFA-ABD6-A8CC7D1677BC}">
      <dgm:prSet/>
      <dgm:spPr/>
      <dgm:t>
        <a:bodyPr/>
        <a:lstStyle/>
        <a:p>
          <a:endParaRPr lang="en-IN"/>
        </a:p>
      </dgm:t>
    </dgm:pt>
    <dgm:pt modelId="{4E10121B-1A97-4205-BF9A-85C939144688}" type="sibTrans" cxnId="{165B36EC-CC34-4CFA-ABD6-A8CC7D1677BC}">
      <dgm:prSet/>
      <dgm:spPr/>
      <dgm:t>
        <a:bodyPr/>
        <a:lstStyle/>
        <a:p>
          <a:endParaRPr lang="en-IN"/>
        </a:p>
      </dgm:t>
    </dgm:pt>
    <dgm:pt modelId="{D54AF8F4-E0C6-49E5-A974-9B5ECA8F804C}" type="pres">
      <dgm:prSet presAssocID="{9A0DD6F5-412E-4AA4-B43B-82D545BEBC12}" presName="diagram" presStyleCnt="0">
        <dgm:presLayoutVars>
          <dgm:chPref val="1"/>
          <dgm:dir/>
          <dgm:animOne val="branch"/>
          <dgm:animLvl val="lvl"/>
          <dgm:resizeHandles/>
        </dgm:presLayoutVars>
      </dgm:prSet>
      <dgm:spPr/>
    </dgm:pt>
    <dgm:pt modelId="{45E44C9D-C75E-491D-87F7-D45B580ED7F7}" type="pres">
      <dgm:prSet presAssocID="{4FA7B60F-D580-4F67-A96B-C57793E47603}" presName="root" presStyleCnt="0"/>
      <dgm:spPr/>
    </dgm:pt>
    <dgm:pt modelId="{51367247-B18F-434A-9356-484F0D264CEB}" type="pres">
      <dgm:prSet presAssocID="{4FA7B60F-D580-4F67-A96B-C57793E47603}" presName="rootComposite" presStyleCnt="0"/>
      <dgm:spPr/>
    </dgm:pt>
    <dgm:pt modelId="{AA95C369-E0BF-4D82-A163-37B4176FDDA7}" type="pres">
      <dgm:prSet presAssocID="{4FA7B60F-D580-4F67-A96B-C57793E47603}" presName="rootText" presStyleLbl="node1" presStyleIdx="0" presStyleCnt="7"/>
      <dgm:spPr/>
    </dgm:pt>
    <dgm:pt modelId="{C0DB95F6-537E-4E7B-95DC-B6FDE5A7F6C9}" type="pres">
      <dgm:prSet presAssocID="{4FA7B60F-D580-4F67-A96B-C57793E47603}" presName="rootConnector" presStyleLbl="node1" presStyleIdx="0" presStyleCnt="7"/>
      <dgm:spPr/>
    </dgm:pt>
    <dgm:pt modelId="{3481118A-0327-4EAC-AF0E-50E6B770AFFF}" type="pres">
      <dgm:prSet presAssocID="{4FA7B60F-D580-4F67-A96B-C57793E47603}" presName="childShape" presStyleCnt="0"/>
      <dgm:spPr/>
    </dgm:pt>
    <dgm:pt modelId="{D52E2FFE-5045-4FDD-9011-FD33A4C4FBC6}" type="pres">
      <dgm:prSet presAssocID="{797188C8-1DED-41B5-9E71-F052E93506E8}" presName="Name13" presStyleLbl="parChTrans1D2" presStyleIdx="0" presStyleCnt="7"/>
      <dgm:spPr/>
    </dgm:pt>
    <dgm:pt modelId="{A1E117FE-5898-463B-A395-6912E4893C0A}" type="pres">
      <dgm:prSet presAssocID="{42F9F6FD-02B4-42E9-AF64-8BA24FDA16E6}" presName="childText" presStyleLbl="bgAcc1" presStyleIdx="0" presStyleCnt="7">
        <dgm:presLayoutVars>
          <dgm:bulletEnabled val="1"/>
        </dgm:presLayoutVars>
      </dgm:prSet>
      <dgm:spPr/>
    </dgm:pt>
    <dgm:pt modelId="{DFF6878F-1C5E-4BEA-8998-96AE54E8904F}" type="pres">
      <dgm:prSet presAssocID="{87270673-1654-4883-8D80-708151C534CC}" presName="root" presStyleCnt="0"/>
      <dgm:spPr/>
    </dgm:pt>
    <dgm:pt modelId="{1955A195-7A27-428E-8A70-E7D86DE613D8}" type="pres">
      <dgm:prSet presAssocID="{87270673-1654-4883-8D80-708151C534CC}" presName="rootComposite" presStyleCnt="0"/>
      <dgm:spPr/>
    </dgm:pt>
    <dgm:pt modelId="{32CA75EE-85B7-4C60-B66C-E9D9409D952B}" type="pres">
      <dgm:prSet presAssocID="{87270673-1654-4883-8D80-708151C534CC}" presName="rootText" presStyleLbl="node1" presStyleIdx="1" presStyleCnt="7"/>
      <dgm:spPr/>
    </dgm:pt>
    <dgm:pt modelId="{3851181D-FA98-4719-8B5C-7B3B090A952A}" type="pres">
      <dgm:prSet presAssocID="{87270673-1654-4883-8D80-708151C534CC}" presName="rootConnector" presStyleLbl="node1" presStyleIdx="1" presStyleCnt="7"/>
      <dgm:spPr/>
    </dgm:pt>
    <dgm:pt modelId="{368973A9-7DAE-45E9-852C-8157CC8FC334}" type="pres">
      <dgm:prSet presAssocID="{87270673-1654-4883-8D80-708151C534CC}" presName="childShape" presStyleCnt="0"/>
      <dgm:spPr/>
    </dgm:pt>
    <dgm:pt modelId="{6B71EE69-C736-429C-B6BC-D4D5A488FF26}" type="pres">
      <dgm:prSet presAssocID="{83A9ACF7-B66C-4DDC-8393-EB028C7DBECF}" presName="Name13" presStyleLbl="parChTrans1D2" presStyleIdx="1" presStyleCnt="7"/>
      <dgm:spPr/>
    </dgm:pt>
    <dgm:pt modelId="{42C6ED65-AA97-419F-9FD3-D2A2FDAC54DC}" type="pres">
      <dgm:prSet presAssocID="{5BC11452-1D34-4155-910A-E1E9397F3153}" presName="childText" presStyleLbl="bgAcc1" presStyleIdx="1" presStyleCnt="7">
        <dgm:presLayoutVars>
          <dgm:bulletEnabled val="1"/>
        </dgm:presLayoutVars>
      </dgm:prSet>
      <dgm:spPr/>
    </dgm:pt>
    <dgm:pt modelId="{9770D7D3-E483-4282-83D8-1F00B4859EE0}" type="pres">
      <dgm:prSet presAssocID="{B8D61413-F485-479D-A65F-B766AEF5ACE4}" presName="root" presStyleCnt="0"/>
      <dgm:spPr/>
    </dgm:pt>
    <dgm:pt modelId="{CF491CB1-4E51-4CB1-AAFD-5F11816EABE1}" type="pres">
      <dgm:prSet presAssocID="{B8D61413-F485-479D-A65F-B766AEF5ACE4}" presName="rootComposite" presStyleCnt="0"/>
      <dgm:spPr/>
    </dgm:pt>
    <dgm:pt modelId="{23F2228A-BC9D-4AC3-9573-D2942C3A5C16}" type="pres">
      <dgm:prSet presAssocID="{B8D61413-F485-479D-A65F-B766AEF5ACE4}" presName="rootText" presStyleLbl="node1" presStyleIdx="2" presStyleCnt="7"/>
      <dgm:spPr/>
    </dgm:pt>
    <dgm:pt modelId="{D8E497C4-8A7F-481E-9D89-FE00DDDDAA36}" type="pres">
      <dgm:prSet presAssocID="{B8D61413-F485-479D-A65F-B766AEF5ACE4}" presName="rootConnector" presStyleLbl="node1" presStyleIdx="2" presStyleCnt="7"/>
      <dgm:spPr/>
    </dgm:pt>
    <dgm:pt modelId="{396ADA22-F702-4F3A-BE4E-E7C65AD044A9}" type="pres">
      <dgm:prSet presAssocID="{B8D61413-F485-479D-A65F-B766AEF5ACE4}" presName="childShape" presStyleCnt="0"/>
      <dgm:spPr/>
    </dgm:pt>
    <dgm:pt modelId="{15C3AA8A-913A-4BDF-A532-0B9F64FA23BF}" type="pres">
      <dgm:prSet presAssocID="{D0DBD874-5D53-46B7-A65E-2540F2D6E949}" presName="Name13" presStyleLbl="parChTrans1D2" presStyleIdx="2" presStyleCnt="7"/>
      <dgm:spPr/>
    </dgm:pt>
    <dgm:pt modelId="{9055CA2F-1449-4B64-A2D9-5585BF91175A}" type="pres">
      <dgm:prSet presAssocID="{302395ED-04A2-41DF-B676-B098487D7B65}" presName="childText" presStyleLbl="bgAcc1" presStyleIdx="2" presStyleCnt="7">
        <dgm:presLayoutVars>
          <dgm:bulletEnabled val="1"/>
        </dgm:presLayoutVars>
      </dgm:prSet>
      <dgm:spPr/>
    </dgm:pt>
    <dgm:pt modelId="{6EF35827-81E7-43A9-8FBE-DAC960E1016A}" type="pres">
      <dgm:prSet presAssocID="{72A57CD4-FC4F-4E1B-80CD-C3FFF2D44385}" presName="root" presStyleCnt="0"/>
      <dgm:spPr/>
    </dgm:pt>
    <dgm:pt modelId="{AA057F43-4FF5-43A3-A0BB-506BA7A1D4C4}" type="pres">
      <dgm:prSet presAssocID="{72A57CD4-FC4F-4E1B-80CD-C3FFF2D44385}" presName="rootComposite" presStyleCnt="0"/>
      <dgm:spPr/>
    </dgm:pt>
    <dgm:pt modelId="{964DE469-8489-480D-8DB5-1204A64EF14B}" type="pres">
      <dgm:prSet presAssocID="{72A57CD4-FC4F-4E1B-80CD-C3FFF2D44385}" presName="rootText" presStyleLbl="node1" presStyleIdx="3" presStyleCnt="7"/>
      <dgm:spPr/>
    </dgm:pt>
    <dgm:pt modelId="{A5AD2E6E-EEFA-430B-81F4-E2EABB97315C}" type="pres">
      <dgm:prSet presAssocID="{72A57CD4-FC4F-4E1B-80CD-C3FFF2D44385}" presName="rootConnector" presStyleLbl="node1" presStyleIdx="3" presStyleCnt="7"/>
      <dgm:spPr/>
    </dgm:pt>
    <dgm:pt modelId="{BF581734-1B0B-43A9-9DEF-459E8B2AE36B}" type="pres">
      <dgm:prSet presAssocID="{72A57CD4-FC4F-4E1B-80CD-C3FFF2D44385}" presName="childShape" presStyleCnt="0"/>
      <dgm:spPr/>
    </dgm:pt>
    <dgm:pt modelId="{0ECE0DB9-B4E7-495E-BE29-9F9BA77E221B}" type="pres">
      <dgm:prSet presAssocID="{B19C3ABC-519B-4785-83F2-3077F62029FF}" presName="Name13" presStyleLbl="parChTrans1D2" presStyleIdx="3" presStyleCnt="7"/>
      <dgm:spPr/>
    </dgm:pt>
    <dgm:pt modelId="{7C17BF57-EB43-4A8F-8C3E-17C46B05D8B0}" type="pres">
      <dgm:prSet presAssocID="{A22B36D0-1995-4AB1-ACD0-1F46A0547777}" presName="childText" presStyleLbl="bgAcc1" presStyleIdx="3" presStyleCnt="7">
        <dgm:presLayoutVars>
          <dgm:bulletEnabled val="1"/>
        </dgm:presLayoutVars>
      </dgm:prSet>
      <dgm:spPr/>
    </dgm:pt>
    <dgm:pt modelId="{D2D08018-210F-4F29-A73F-B021E5175020}" type="pres">
      <dgm:prSet presAssocID="{88C9B011-9DB1-481D-8E6B-92D05D1EA72A}" presName="root" presStyleCnt="0"/>
      <dgm:spPr/>
    </dgm:pt>
    <dgm:pt modelId="{E5B161F0-96C6-4522-A70E-BE5841DF0357}" type="pres">
      <dgm:prSet presAssocID="{88C9B011-9DB1-481D-8E6B-92D05D1EA72A}" presName="rootComposite" presStyleCnt="0"/>
      <dgm:spPr/>
    </dgm:pt>
    <dgm:pt modelId="{9A4EC14C-BEC8-4A58-8AB3-89FCA96FAD50}" type="pres">
      <dgm:prSet presAssocID="{88C9B011-9DB1-481D-8E6B-92D05D1EA72A}" presName="rootText" presStyleLbl="node1" presStyleIdx="4" presStyleCnt="7"/>
      <dgm:spPr/>
    </dgm:pt>
    <dgm:pt modelId="{AE0B9F37-C2B7-4064-B83F-E9EE18E19960}" type="pres">
      <dgm:prSet presAssocID="{88C9B011-9DB1-481D-8E6B-92D05D1EA72A}" presName="rootConnector" presStyleLbl="node1" presStyleIdx="4" presStyleCnt="7"/>
      <dgm:spPr/>
    </dgm:pt>
    <dgm:pt modelId="{BF4C494A-A2B0-4298-A3DD-147361409F23}" type="pres">
      <dgm:prSet presAssocID="{88C9B011-9DB1-481D-8E6B-92D05D1EA72A}" presName="childShape" presStyleCnt="0"/>
      <dgm:spPr/>
    </dgm:pt>
    <dgm:pt modelId="{1F16DF7B-3BFD-4B65-89C3-87B5EDEE2D4C}" type="pres">
      <dgm:prSet presAssocID="{C04238F7-E037-4E58-9936-1AA7A255AC64}" presName="Name13" presStyleLbl="parChTrans1D2" presStyleIdx="4" presStyleCnt="7"/>
      <dgm:spPr/>
    </dgm:pt>
    <dgm:pt modelId="{7EF2BE7B-9E83-4454-B60E-62A4DAAAFA49}" type="pres">
      <dgm:prSet presAssocID="{5554A081-A471-47B6-8CED-9153FA26CEF8}" presName="childText" presStyleLbl="bgAcc1" presStyleIdx="4" presStyleCnt="7">
        <dgm:presLayoutVars>
          <dgm:bulletEnabled val="1"/>
        </dgm:presLayoutVars>
      </dgm:prSet>
      <dgm:spPr/>
    </dgm:pt>
    <dgm:pt modelId="{30932AE8-67B4-4CEB-9095-41F67649CFC5}" type="pres">
      <dgm:prSet presAssocID="{22D9FD17-638F-4F24-ADB9-C63DA6F7A0D2}" presName="root" presStyleCnt="0"/>
      <dgm:spPr/>
    </dgm:pt>
    <dgm:pt modelId="{3209B007-FFB0-4DCF-8530-17C4CFC097A3}" type="pres">
      <dgm:prSet presAssocID="{22D9FD17-638F-4F24-ADB9-C63DA6F7A0D2}" presName="rootComposite" presStyleCnt="0"/>
      <dgm:spPr/>
    </dgm:pt>
    <dgm:pt modelId="{B42A7B8B-867B-41E5-8918-871ED161FAB3}" type="pres">
      <dgm:prSet presAssocID="{22D9FD17-638F-4F24-ADB9-C63DA6F7A0D2}" presName="rootText" presStyleLbl="node1" presStyleIdx="5" presStyleCnt="7" custScaleX="131294"/>
      <dgm:spPr/>
    </dgm:pt>
    <dgm:pt modelId="{8297CEDF-E2F4-41AD-B73B-43CD29AD88D6}" type="pres">
      <dgm:prSet presAssocID="{22D9FD17-638F-4F24-ADB9-C63DA6F7A0D2}" presName="rootConnector" presStyleLbl="node1" presStyleIdx="5" presStyleCnt="7"/>
      <dgm:spPr/>
    </dgm:pt>
    <dgm:pt modelId="{F5C2DBA3-C114-42A4-8F24-22B01C92C483}" type="pres">
      <dgm:prSet presAssocID="{22D9FD17-638F-4F24-ADB9-C63DA6F7A0D2}" presName="childShape" presStyleCnt="0"/>
      <dgm:spPr/>
    </dgm:pt>
    <dgm:pt modelId="{0EFB7DB7-9132-4AC3-ABDB-FA5BFFD555CF}" type="pres">
      <dgm:prSet presAssocID="{4D0146E5-D791-42C6-A12D-59618B0DA455}" presName="Name13" presStyleLbl="parChTrans1D2" presStyleIdx="5" presStyleCnt="7"/>
      <dgm:spPr/>
    </dgm:pt>
    <dgm:pt modelId="{E292C82F-033A-40F5-AB9C-DFE5D5D0937F}" type="pres">
      <dgm:prSet presAssocID="{92787141-233C-4DDE-8942-19830D2A27BE}" presName="childText" presStyleLbl="bgAcc1" presStyleIdx="5" presStyleCnt="7">
        <dgm:presLayoutVars>
          <dgm:bulletEnabled val="1"/>
        </dgm:presLayoutVars>
      </dgm:prSet>
      <dgm:spPr/>
    </dgm:pt>
    <dgm:pt modelId="{55060FB7-EC58-4510-B613-593A112B5155}" type="pres">
      <dgm:prSet presAssocID="{04600C8A-7B69-44DE-912D-5C1D9F3C5305}" presName="root" presStyleCnt="0"/>
      <dgm:spPr/>
    </dgm:pt>
    <dgm:pt modelId="{576EAE21-F4CD-451E-A449-17D64F3C8456}" type="pres">
      <dgm:prSet presAssocID="{04600C8A-7B69-44DE-912D-5C1D9F3C5305}" presName="rootComposite" presStyleCnt="0"/>
      <dgm:spPr/>
    </dgm:pt>
    <dgm:pt modelId="{224ACE05-BA09-4099-A8F4-DB102AF9721D}" type="pres">
      <dgm:prSet presAssocID="{04600C8A-7B69-44DE-912D-5C1D9F3C5305}" presName="rootText" presStyleLbl="node1" presStyleIdx="6" presStyleCnt="7"/>
      <dgm:spPr/>
    </dgm:pt>
    <dgm:pt modelId="{797B7D16-8A76-44DB-90C4-A931071A40BC}" type="pres">
      <dgm:prSet presAssocID="{04600C8A-7B69-44DE-912D-5C1D9F3C5305}" presName="rootConnector" presStyleLbl="node1" presStyleIdx="6" presStyleCnt="7"/>
      <dgm:spPr/>
    </dgm:pt>
    <dgm:pt modelId="{94382E0F-84DF-40C0-AA31-9C42E053F5D4}" type="pres">
      <dgm:prSet presAssocID="{04600C8A-7B69-44DE-912D-5C1D9F3C5305}" presName="childShape" presStyleCnt="0"/>
      <dgm:spPr/>
    </dgm:pt>
    <dgm:pt modelId="{9E8F5508-F269-4C1C-8A59-7D141F4491F4}" type="pres">
      <dgm:prSet presAssocID="{B807D2B2-95BB-4D8F-BB80-CF73699C052C}" presName="Name13" presStyleLbl="parChTrans1D2" presStyleIdx="6" presStyleCnt="7"/>
      <dgm:spPr/>
    </dgm:pt>
    <dgm:pt modelId="{21BB536A-EDA7-4888-B1F6-4DDF53928630}" type="pres">
      <dgm:prSet presAssocID="{E7128D9E-5C3B-4E84-9599-07F75B2239CC}" presName="childText" presStyleLbl="bgAcc1" presStyleIdx="6" presStyleCnt="7">
        <dgm:presLayoutVars>
          <dgm:bulletEnabled val="1"/>
        </dgm:presLayoutVars>
      </dgm:prSet>
      <dgm:spPr/>
    </dgm:pt>
  </dgm:ptLst>
  <dgm:cxnLst>
    <dgm:cxn modelId="{BF6EF913-5CEF-45FE-9741-4818E5DCB7A3}" type="presOf" srcId="{04600C8A-7B69-44DE-912D-5C1D9F3C5305}" destId="{797B7D16-8A76-44DB-90C4-A931071A40BC}" srcOrd="1" destOrd="0" presId="urn:microsoft.com/office/officeart/2005/8/layout/hierarchy3"/>
    <dgm:cxn modelId="{23EB4916-0EE4-4755-95EC-E83B01B344EB}" type="presOf" srcId="{04600C8A-7B69-44DE-912D-5C1D9F3C5305}" destId="{224ACE05-BA09-4099-A8F4-DB102AF9721D}" srcOrd="0" destOrd="0" presId="urn:microsoft.com/office/officeart/2005/8/layout/hierarchy3"/>
    <dgm:cxn modelId="{05395E1E-A04E-46C7-B6A9-289CF9A13742}" type="presOf" srcId="{42F9F6FD-02B4-42E9-AF64-8BA24FDA16E6}" destId="{A1E117FE-5898-463B-A395-6912E4893C0A}" srcOrd="0" destOrd="0" presId="urn:microsoft.com/office/officeart/2005/8/layout/hierarchy3"/>
    <dgm:cxn modelId="{38377620-CCD2-4B13-9AE9-13F91E3C1B36}" type="presOf" srcId="{83A9ACF7-B66C-4DDC-8393-EB028C7DBECF}" destId="{6B71EE69-C736-429C-B6BC-D4D5A488FF26}" srcOrd="0" destOrd="0" presId="urn:microsoft.com/office/officeart/2005/8/layout/hierarchy3"/>
    <dgm:cxn modelId="{F183EA29-39F7-46ED-803A-D964300058BE}" type="presOf" srcId="{B8D61413-F485-479D-A65F-B766AEF5ACE4}" destId="{23F2228A-BC9D-4AC3-9573-D2942C3A5C16}" srcOrd="0" destOrd="0" presId="urn:microsoft.com/office/officeart/2005/8/layout/hierarchy3"/>
    <dgm:cxn modelId="{C70E312D-8FAF-4F7B-A732-0DC63DA805AC}" type="presOf" srcId="{B807D2B2-95BB-4D8F-BB80-CF73699C052C}" destId="{9E8F5508-F269-4C1C-8A59-7D141F4491F4}" srcOrd="0" destOrd="0" presId="urn:microsoft.com/office/officeart/2005/8/layout/hierarchy3"/>
    <dgm:cxn modelId="{FB96422F-CE90-4642-A3F9-9F01020BA9F8}" type="presOf" srcId="{A22B36D0-1995-4AB1-ACD0-1F46A0547777}" destId="{7C17BF57-EB43-4A8F-8C3E-17C46B05D8B0}" srcOrd="0" destOrd="0" presId="urn:microsoft.com/office/officeart/2005/8/layout/hierarchy3"/>
    <dgm:cxn modelId="{39FF6137-6B32-4ADE-923F-0F4CC8DA617B}" type="presOf" srcId="{92787141-233C-4DDE-8942-19830D2A27BE}" destId="{E292C82F-033A-40F5-AB9C-DFE5D5D0937F}" srcOrd="0" destOrd="0" presId="urn:microsoft.com/office/officeart/2005/8/layout/hierarchy3"/>
    <dgm:cxn modelId="{451F233C-476C-4637-966D-9CB96B709028}" type="presOf" srcId="{C04238F7-E037-4E58-9936-1AA7A255AC64}" destId="{1F16DF7B-3BFD-4B65-89C3-87B5EDEE2D4C}" srcOrd="0" destOrd="0" presId="urn:microsoft.com/office/officeart/2005/8/layout/hierarchy3"/>
    <dgm:cxn modelId="{6A67DD3D-9AF6-45F3-B34E-99C83AF50724}" type="presOf" srcId="{B8D61413-F485-479D-A65F-B766AEF5ACE4}" destId="{D8E497C4-8A7F-481E-9D89-FE00DDDDAA36}" srcOrd="1" destOrd="0" presId="urn:microsoft.com/office/officeart/2005/8/layout/hierarchy3"/>
    <dgm:cxn modelId="{B3C7505E-AA3E-44A9-96DB-3EE3BC8C8059}" srcId="{9A0DD6F5-412E-4AA4-B43B-82D545BEBC12}" destId="{22D9FD17-638F-4F24-ADB9-C63DA6F7A0D2}" srcOrd="5" destOrd="0" parTransId="{D40878A9-4E26-48EE-90FE-6C785ECFB79F}" sibTransId="{7B623612-A3CF-44A1-A555-1EDBA118D2C4}"/>
    <dgm:cxn modelId="{C3D35E47-EC89-4FF3-9CB3-7C49E6198960}" srcId="{9A0DD6F5-412E-4AA4-B43B-82D545BEBC12}" destId="{04600C8A-7B69-44DE-912D-5C1D9F3C5305}" srcOrd="6" destOrd="0" parTransId="{28A32AE0-FA6C-4127-97D3-1E9150AA360C}" sibTransId="{5D246F17-224A-4B24-87CF-37515893C29A}"/>
    <dgm:cxn modelId="{4429D251-12D2-4732-A130-FBEC88DCD61A}" srcId="{87270673-1654-4883-8D80-708151C534CC}" destId="{5BC11452-1D34-4155-910A-E1E9397F3153}" srcOrd="0" destOrd="0" parTransId="{83A9ACF7-B66C-4DDC-8393-EB028C7DBECF}" sibTransId="{DBA92B89-165D-457A-8AD5-E07A358CEA25}"/>
    <dgm:cxn modelId="{70372855-7469-4CA4-ABC3-5BD7DE759269}" type="presOf" srcId="{5BC11452-1D34-4155-910A-E1E9397F3153}" destId="{42C6ED65-AA97-419F-9FD3-D2A2FDAC54DC}" srcOrd="0" destOrd="0" presId="urn:microsoft.com/office/officeart/2005/8/layout/hierarchy3"/>
    <dgm:cxn modelId="{3812BD5A-F3A0-43C3-B255-1DA765F9E150}" type="presOf" srcId="{88C9B011-9DB1-481D-8E6B-92D05D1EA72A}" destId="{AE0B9F37-C2B7-4064-B83F-E9EE18E19960}" srcOrd="1" destOrd="0" presId="urn:microsoft.com/office/officeart/2005/8/layout/hierarchy3"/>
    <dgm:cxn modelId="{B60F1E7C-E7E8-4973-9A57-D944956C5A7A}" srcId="{22D9FD17-638F-4F24-ADB9-C63DA6F7A0D2}" destId="{92787141-233C-4DDE-8942-19830D2A27BE}" srcOrd="0" destOrd="0" parTransId="{4D0146E5-D791-42C6-A12D-59618B0DA455}" sibTransId="{F7299722-CFDC-4242-8EA3-0AE2B2BBB196}"/>
    <dgm:cxn modelId="{8AFA358B-1F43-42CD-8092-9127B2770841}" type="presOf" srcId="{4FA7B60F-D580-4F67-A96B-C57793E47603}" destId="{C0DB95F6-537E-4E7B-95DC-B6FDE5A7F6C9}" srcOrd="1" destOrd="0" presId="urn:microsoft.com/office/officeart/2005/8/layout/hierarchy3"/>
    <dgm:cxn modelId="{CA35938D-D05C-43B6-92D9-1DB6979BD8F2}" srcId="{9A0DD6F5-412E-4AA4-B43B-82D545BEBC12}" destId="{88C9B011-9DB1-481D-8E6B-92D05D1EA72A}" srcOrd="4" destOrd="0" parTransId="{08CB4A07-C5EA-4691-9A72-6648F066E8CC}" sibTransId="{123C8096-63CE-4C13-A6AE-59C635E32161}"/>
    <dgm:cxn modelId="{321F0992-26DD-43FB-9A78-375756A4C2BA}" type="presOf" srcId="{87270673-1654-4883-8D80-708151C534CC}" destId="{32CA75EE-85B7-4C60-B66C-E9D9409D952B}" srcOrd="0" destOrd="0" presId="urn:microsoft.com/office/officeart/2005/8/layout/hierarchy3"/>
    <dgm:cxn modelId="{43357D93-236E-4CA9-9296-C8AF3F229F43}" srcId="{9A0DD6F5-412E-4AA4-B43B-82D545BEBC12}" destId="{B8D61413-F485-479D-A65F-B766AEF5ACE4}" srcOrd="2" destOrd="0" parTransId="{997E6129-6110-4B88-9F6F-8EA00243302D}" sibTransId="{E754DCF4-037F-4615-A500-9FA4B599AF48}"/>
    <dgm:cxn modelId="{89676E95-D0EB-4949-A5EE-23B99A2C442C}" type="presOf" srcId="{B19C3ABC-519B-4785-83F2-3077F62029FF}" destId="{0ECE0DB9-B4E7-495E-BE29-9F9BA77E221B}" srcOrd="0" destOrd="0" presId="urn:microsoft.com/office/officeart/2005/8/layout/hierarchy3"/>
    <dgm:cxn modelId="{960C3097-AAAD-4BC4-B616-D896D93A48A8}" type="presOf" srcId="{72A57CD4-FC4F-4E1B-80CD-C3FFF2D44385}" destId="{A5AD2E6E-EEFA-430B-81F4-E2EABB97315C}" srcOrd="1" destOrd="0" presId="urn:microsoft.com/office/officeart/2005/8/layout/hierarchy3"/>
    <dgm:cxn modelId="{F5ADD39D-6863-4E72-BB6A-16EB1ED10224}" srcId="{9A0DD6F5-412E-4AA4-B43B-82D545BEBC12}" destId="{4FA7B60F-D580-4F67-A96B-C57793E47603}" srcOrd="0" destOrd="0" parTransId="{EFBD20A7-D734-493F-9B76-249543EBD13C}" sibTransId="{A7346A8E-38AA-45EB-8927-DEBCABD1B503}"/>
    <dgm:cxn modelId="{7F60FDA6-6672-4F06-B22A-E00A2393186D}" type="presOf" srcId="{22D9FD17-638F-4F24-ADB9-C63DA6F7A0D2}" destId="{8297CEDF-E2F4-41AD-B73B-43CD29AD88D6}" srcOrd="1" destOrd="0" presId="urn:microsoft.com/office/officeart/2005/8/layout/hierarchy3"/>
    <dgm:cxn modelId="{F86C12A9-3838-4A8E-B334-1445A2315F8C}" srcId="{B8D61413-F485-479D-A65F-B766AEF5ACE4}" destId="{302395ED-04A2-41DF-B676-B098487D7B65}" srcOrd="0" destOrd="0" parTransId="{D0DBD874-5D53-46B7-A65E-2540F2D6E949}" sibTransId="{5073D76E-AE28-4AF3-A450-DCD7B8FD6118}"/>
    <dgm:cxn modelId="{4F1B91B1-E712-418F-9D5C-7B97428FBEDB}" type="presOf" srcId="{4D0146E5-D791-42C6-A12D-59618B0DA455}" destId="{0EFB7DB7-9132-4AC3-ABDB-FA5BFFD555CF}" srcOrd="0" destOrd="0" presId="urn:microsoft.com/office/officeart/2005/8/layout/hierarchy3"/>
    <dgm:cxn modelId="{01AAEAB4-4F22-4B55-BBBD-4B2AEA2BF5EF}" srcId="{9A0DD6F5-412E-4AA4-B43B-82D545BEBC12}" destId="{87270673-1654-4883-8D80-708151C534CC}" srcOrd="1" destOrd="0" parTransId="{6DC997C9-AF5C-40A5-B2A0-DE7FFCF71A09}" sibTransId="{DB2DE773-742A-41DC-AB05-0D1F0950FD65}"/>
    <dgm:cxn modelId="{E7BDE9B6-E82A-466B-B804-FBB19895F1BD}" type="presOf" srcId="{302395ED-04A2-41DF-B676-B098487D7B65}" destId="{9055CA2F-1449-4B64-A2D9-5585BF91175A}" srcOrd="0" destOrd="0" presId="urn:microsoft.com/office/officeart/2005/8/layout/hierarchy3"/>
    <dgm:cxn modelId="{1FD939B8-F58A-46D5-A87C-1B9B112E1315}" type="presOf" srcId="{72A57CD4-FC4F-4E1B-80CD-C3FFF2D44385}" destId="{964DE469-8489-480D-8DB5-1204A64EF14B}" srcOrd="0" destOrd="0" presId="urn:microsoft.com/office/officeart/2005/8/layout/hierarchy3"/>
    <dgm:cxn modelId="{D394F0CB-AAEC-4D41-95E5-EE561BCC5A42}" type="presOf" srcId="{9A0DD6F5-412E-4AA4-B43B-82D545BEBC12}" destId="{D54AF8F4-E0C6-49E5-A974-9B5ECA8F804C}" srcOrd="0" destOrd="0" presId="urn:microsoft.com/office/officeart/2005/8/layout/hierarchy3"/>
    <dgm:cxn modelId="{082643CC-56B2-4DD9-A5C0-C0E6077D2499}" srcId="{9A0DD6F5-412E-4AA4-B43B-82D545BEBC12}" destId="{72A57CD4-FC4F-4E1B-80CD-C3FFF2D44385}" srcOrd="3" destOrd="0" parTransId="{D92F347D-0BE3-4908-BD13-E456D6DF2BB6}" sibTransId="{1858E076-2DDE-45F3-8645-6259EC6833A2}"/>
    <dgm:cxn modelId="{C06863D4-30F7-4B84-8D82-BF20BFD6CEC9}" srcId="{4FA7B60F-D580-4F67-A96B-C57793E47603}" destId="{42F9F6FD-02B4-42E9-AF64-8BA24FDA16E6}" srcOrd="0" destOrd="0" parTransId="{797188C8-1DED-41B5-9E71-F052E93506E8}" sibTransId="{3F15E162-597B-48EA-AB74-A6C2438C7847}"/>
    <dgm:cxn modelId="{93B18CD4-B782-444E-97E2-0E49136A3D7B}" type="presOf" srcId="{87270673-1654-4883-8D80-708151C534CC}" destId="{3851181D-FA98-4719-8B5C-7B3B090A952A}" srcOrd="1" destOrd="0" presId="urn:microsoft.com/office/officeart/2005/8/layout/hierarchy3"/>
    <dgm:cxn modelId="{D542AFDB-CDA2-4424-BB3A-08DD2076CF71}" type="presOf" srcId="{4FA7B60F-D580-4F67-A96B-C57793E47603}" destId="{AA95C369-E0BF-4D82-A163-37B4176FDDA7}" srcOrd="0" destOrd="0" presId="urn:microsoft.com/office/officeart/2005/8/layout/hierarchy3"/>
    <dgm:cxn modelId="{F742E8E0-C57C-45AB-AD6F-056B324D8044}" type="presOf" srcId="{D0DBD874-5D53-46B7-A65E-2540F2D6E949}" destId="{15C3AA8A-913A-4BDF-A532-0B9F64FA23BF}" srcOrd="0" destOrd="0" presId="urn:microsoft.com/office/officeart/2005/8/layout/hierarchy3"/>
    <dgm:cxn modelId="{A5C5ABE3-5920-4DF6-A5C7-B1BB8D7EDCC8}" type="presOf" srcId="{22D9FD17-638F-4F24-ADB9-C63DA6F7A0D2}" destId="{B42A7B8B-867B-41E5-8918-871ED161FAB3}" srcOrd="0" destOrd="0" presId="urn:microsoft.com/office/officeart/2005/8/layout/hierarchy3"/>
    <dgm:cxn modelId="{A325DDEA-5883-4491-A7DF-1EC08E5C2B9C}" type="presOf" srcId="{E7128D9E-5C3B-4E84-9599-07F75B2239CC}" destId="{21BB536A-EDA7-4888-B1F6-4DDF53928630}" srcOrd="0" destOrd="0" presId="urn:microsoft.com/office/officeart/2005/8/layout/hierarchy3"/>
    <dgm:cxn modelId="{165B36EC-CC34-4CFA-ABD6-A8CC7D1677BC}" srcId="{04600C8A-7B69-44DE-912D-5C1D9F3C5305}" destId="{E7128D9E-5C3B-4E84-9599-07F75B2239CC}" srcOrd="0" destOrd="0" parTransId="{B807D2B2-95BB-4D8F-BB80-CF73699C052C}" sibTransId="{4E10121B-1A97-4205-BF9A-85C939144688}"/>
    <dgm:cxn modelId="{CF9224F1-247B-40D5-82C7-AF493D6CC07A}" srcId="{72A57CD4-FC4F-4E1B-80CD-C3FFF2D44385}" destId="{A22B36D0-1995-4AB1-ACD0-1F46A0547777}" srcOrd="0" destOrd="0" parTransId="{B19C3ABC-519B-4785-83F2-3077F62029FF}" sibTransId="{121A4506-1A0D-4439-A81D-A706AB1FF285}"/>
    <dgm:cxn modelId="{7D6352FA-EA17-4600-88A6-385F56C9BCF8}" type="presOf" srcId="{5554A081-A471-47B6-8CED-9153FA26CEF8}" destId="{7EF2BE7B-9E83-4454-B60E-62A4DAAAFA49}" srcOrd="0" destOrd="0" presId="urn:microsoft.com/office/officeart/2005/8/layout/hierarchy3"/>
    <dgm:cxn modelId="{BEA308FB-95D4-483A-9778-8437D9D9F468}" type="presOf" srcId="{797188C8-1DED-41B5-9E71-F052E93506E8}" destId="{D52E2FFE-5045-4FDD-9011-FD33A4C4FBC6}" srcOrd="0" destOrd="0" presId="urn:microsoft.com/office/officeart/2005/8/layout/hierarchy3"/>
    <dgm:cxn modelId="{F91469FD-BDF5-4DAD-8051-6B7D2798F1CB}" type="presOf" srcId="{88C9B011-9DB1-481D-8E6B-92D05D1EA72A}" destId="{9A4EC14C-BEC8-4A58-8AB3-89FCA96FAD50}" srcOrd="0" destOrd="0" presId="urn:microsoft.com/office/officeart/2005/8/layout/hierarchy3"/>
    <dgm:cxn modelId="{E09385FF-813C-4B5A-A229-8EE22CEB8D28}" srcId="{88C9B011-9DB1-481D-8E6B-92D05D1EA72A}" destId="{5554A081-A471-47B6-8CED-9153FA26CEF8}" srcOrd="0" destOrd="0" parTransId="{C04238F7-E037-4E58-9936-1AA7A255AC64}" sibTransId="{C6FDB0D1-2721-462C-AB62-9604B75FB886}"/>
    <dgm:cxn modelId="{3455EC4B-A1C6-4E81-90CE-6DA695F88A72}" type="presParOf" srcId="{D54AF8F4-E0C6-49E5-A974-9B5ECA8F804C}" destId="{45E44C9D-C75E-491D-87F7-D45B580ED7F7}" srcOrd="0" destOrd="0" presId="urn:microsoft.com/office/officeart/2005/8/layout/hierarchy3"/>
    <dgm:cxn modelId="{6CF8945A-750E-4C3B-9EBE-074BCD87D528}" type="presParOf" srcId="{45E44C9D-C75E-491D-87F7-D45B580ED7F7}" destId="{51367247-B18F-434A-9356-484F0D264CEB}" srcOrd="0" destOrd="0" presId="urn:microsoft.com/office/officeart/2005/8/layout/hierarchy3"/>
    <dgm:cxn modelId="{8FE9C236-7042-4810-A313-B594F144ACFC}" type="presParOf" srcId="{51367247-B18F-434A-9356-484F0D264CEB}" destId="{AA95C369-E0BF-4D82-A163-37B4176FDDA7}" srcOrd="0" destOrd="0" presId="urn:microsoft.com/office/officeart/2005/8/layout/hierarchy3"/>
    <dgm:cxn modelId="{D32F239A-DC4B-4D7F-B0C4-7312A534314E}" type="presParOf" srcId="{51367247-B18F-434A-9356-484F0D264CEB}" destId="{C0DB95F6-537E-4E7B-95DC-B6FDE5A7F6C9}" srcOrd="1" destOrd="0" presId="urn:microsoft.com/office/officeart/2005/8/layout/hierarchy3"/>
    <dgm:cxn modelId="{D0168DE7-4F46-45CF-B1FA-DDC2A4E68BDB}" type="presParOf" srcId="{45E44C9D-C75E-491D-87F7-D45B580ED7F7}" destId="{3481118A-0327-4EAC-AF0E-50E6B770AFFF}" srcOrd="1" destOrd="0" presId="urn:microsoft.com/office/officeart/2005/8/layout/hierarchy3"/>
    <dgm:cxn modelId="{50268FE8-C0F5-4045-A428-5D8E87FA4E4D}" type="presParOf" srcId="{3481118A-0327-4EAC-AF0E-50E6B770AFFF}" destId="{D52E2FFE-5045-4FDD-9011-FD33A4C4FBC6}" srcOrd="0" destOrd="0" presId="urn:microsoft.com/office/officeart/2005/8/layout/hierarchy3"/>
    <dgm:cxn modelId="{94DD3ADE-63F4-4CBD-99E8-16C202AED71D}" type="presParOf" srcId="{3481118A-0327-4EAC-AF0E-50E6B770AFFF}" destId="{A1E117FE-5898-463B-A395-6912E4893C0A}" srcOrd="1" destOrd="0" presId="urn:microsoft.com/office/officeart/2005/8/layout/hierarchy3"/>
    <dgm:cxn modelId="{DBD6B05A-CE4B-409D-A0C7-1141CCDD7207}" type="presParOf" srcId="{D54AF8F4-E0C6-49E5-A974-9B5ECA8F804C}" destId="{DFF6878F-1C5E-4BEA-8998-96AE54E8904F}" srcOrd="1" destOrd="0" presId="urn:microsoft.com/office/officeart/2005/8/layout/hierarchy3"/>
    <dgm:cxn modelId="{B587808C-59D7-4305-8413-C27174242C42}" type="presParOf" srcId="{DFF6878F-1C5E-4BEA-8998-96AE54E8904F}" destId="{1955A195-7A27-428E-8A70-E7D86DE613D8}" srcOrd="0" destOrd="0" presId="urn:microsoft.com/office/officeart/2005/8/layout/hierarchy3"/>
    <dgm:cxn modelId="{387B59F1-3758-46B7-8D20-C2DAD9D8FA53}" type="presParOf" srcId="{1955A195-7A27-428E-8A70-E7D86DE613D8}" destId="{32CA75EE-85B7-4C60-B66C-E9D9409D952B}" srcOrd="0" destOrd="0" presId="urn:microsoft.com/office/officeart/2005/8/layout/hierarchy3"/>
    <dgm:cxn modelId="{236A7EBF-EF39-46E3-892C-255E4386A7C4}" type="presParOf" srcId="{1955A195-7A27-428E-8A70-E7D86DE613D8}" destId="{3851181D-FA98-4719-8B5C-7B3B090A952A}" srcOrd="1" destOrd="0" presId="urn:microsoft.com/office/officeart/2005/8/layout/hierarchy3"/>
    <dgm:cxn modelId="{FD9C501E-3A6F-458B-AA27-1CF7B5E4344C}" type="presParOf" srcId="{DFF6878F-1C5E-4BEA-8998-96AE54E8904F}" destId="{368973A9-7DAE-45E9-852C-8157CC8FC334}" srcOrd="1" destOrd="0" presId="urn:microsoft.com/office/officeart/2005/8/layout/hierarchy3"/>
    <dgm:cxn modelId="{C1193083-F502-405A-AEC5-D0665619C827}" type="presParOf" srcId="{368973A9-7DAE-45E9-852C-8157CC8FC334}" destId="{6B71EE69-C736-429C-B6BC-D4D5A488FF26}" srcOrd="0" destOrd="0" presId="urn:microsoft.com/office/officeart/2005/8/layout/hierarchy3"/>
    <dgm:cxn modelId="{61E7B67B-2961-4B7E-9F0B-989F22D085AB}" type="presParOf" srcId="{368973A9-7DAE-45E9-852C-8157CC8FC334}" destId="{42C6ED65-AA97-419F-9FD3-D2A2FDAC54DC}" srcOrd="1" destOrd="0" presId="urn:microsoft.com/office/officeart/2005/8/layout/hierarchy3"/>
    <dgm:cxn modelId="{28C82D5B-E509-4707-94EC-209C592D6F41}" type="presParOf" srcId="{D54AF8F4-E0C6-49E5-A974-9B5ECA8F804C}" destId="{9770D7D3-E483-4282-83D8-1F00B4859EE0}" srcOrd="2" destOrd="0" presId="urn:microsoft.com/office/officeart/2005/8/layout/hierarchy3"/>
    <dgm:cxn modelId="{90D419E1-70B7-4220-A787-DECAB13B0E52}" type="presParOf" srcId="{9770D7D3-E483-4282-83D8-1F00B4859EE0}" destId="{CF491CB1-4E51-4CB1-AAFD-5F11816EABE1}" srcOrd="0" destOrd="0" presId="urn:microsoft.com/office/officeart/2005/8/layout/hierarchy3"/>
    <dgm:cxn modelId="{388B3C8D-E4E0-45F5-9092-D30560289EEE}" type="presParOf" srcId="{CF491CB1-4E51-4CB1-AAFD-5F11816EABE1}" destId="{23F2228A-BC9D-4AC3-9573-D2942C3A5C16}" srcOrd="0" destOrd="0" presId="urn:microsoft.com/office/officeart/2005/8/layout/hierarchy3"/>
    <dgm:cxn modelId="{DCAF8546-7FAD-4213-8579-A7AA01BE0F53}" type="presParOf" srcId="{CF491CB1-4E51-4CB1-AAFD-5F11816EABE1}" destId="{D8E497C4-8A7F-481E-9D89-FE00DDDDAA36}" srcOrd="1" destOrd="0" presId="urn:microsoft.com/office/officeart/2005/8/layout/hierarchy3"/>
    <dgm:cxn modelId="{3A8716F6-D31A-4925-BA36-2DE9A3E0BE6A}" type="presParOf" srcId="{9770D7D3-E483-4282-83D8-1F00B4859EE0}" destId="{396ADA22-F702-4F3A-BE4E-E7C65AD044A9}" srcOrd="1" destOrd="0" presId="urn:microsoft.com/office/officeart/2005/8/layout/hierarchy3"/>
    <dgm:cxn modelId="{B715C591-C486-46B7-B97D-405E21EC5D5D}" type="presParOf" srcId="{396ADA22-F702-4F3A-BE4E-E7C65AD044A9}" destId="{15C3AA8A-913A-4BDF-A532-0B9F64FA23BF}" srcOrd="0" destOrd="0" presId="urn:microsoft.com/office/officeart/2005/8/layout/hierarchy3"/>
    <dgm:cxn modelId="{E0DCA29B-039C-49DB-B239-C8B99D114AAD}" type="presParOf" srcId="{396ADA22-F702-4F3A-BE4E-E7C65AD044A9}" destId="{9055CA2F-1449-4B64-A2D9-5585BF91175A}" srcOrd="1" destOrd="0" presId="urn:microsoft.com/office/officeart/2005/8/layout/hierarchy3"/>
    <dgm:cxn modelId="{4B9E74EB-5281-45DB-B381-FD938940CF41}" type="presParOf" srcId="{D54AF8F4-E0C6-49E5-A974-9B5ECA8F804C}" destId="{6EF35827-81E7-43A9-8FBE-DAC960E1016A}" srcOrd="3" destOrd="0" presId="urn:microsoft.com/office/officeart/2005/8/layout/hierarchy3"/>
    <dgm:cxn modelId="{F51E3B6C-72DF-4CCF-A757-84EAF5FDE25E}" type="presParOf" srcId="{6EF35827-81E7-43A9-8FBE-DAC960E1016A}" destId="{AA057F43-4FF5-43A3-A0BB-506BA7A1D4C4}" srcOrd="0" destOrd="0" presId="urn:microsoft.com/office/officeart/2005/8/layout/hierarchy3"/>
    <dgm:cxn modelId="{A6F86250-B9A8-45FB-B5DE-B772E5F5C7B5}" type="presParOf" srcId="{AA057F43-4FF5-43A3-A0BB-506BA7A1D4C4}" destId="{964DE469-8489-480D-8DB5-1204A64EF14B}" srcOrd="0" destOrd="0" presId="urn:microsoft.com/office/officeart/2005/8/layout/hierarchy3"/>
    <dgm:cxn modelId="{446403F3-0817-4779-8108-73D8DEE8AE2C}" type="presParOf" srcId="{AA057F43-4FF5-43A3-A0BB-506BA7A1D4C4}" destId="{A5AD2E6E-EEFA-430B-81F4-E2EABB97315C}" srcOrd="1" destOrd="0" presId="urn:microsoft.com/office/officeart/2005/8/layout/hierarchy3"/>
    <dgm:cxn modelId="{1BC0F464-F380-434C-BC10-24F1598AF74E}" type="presParOf" srcId="{6EF35827-81E7-43A9-8FBE-DAC960E1016A}" destId="{BF581734-1B0B-43A9-9DEF-459E8B2AE36B}" srcOrd="1" destOrd="0" presId="urn:microsoft.com/office/officeart/2005/8/layout/hierarchy3"/>
    <dgm:cxn modelId="{E5FB25B9-01C4-4302-8B25-DCD698B8AC98}" type="presParOf" srcId="{BF581734-1B0B-43A9-9DEF-459E8B2AE36B}" destId="{0ECE0DB9-B4E7-495E-BE29-9F9BA77E221B}" srcOrd="0" destOrd="0" presId="urn:microsoft.com/office/officeart/2005/8/layout/hierarchy3"/>
    <dgm:cxn modelId="{FF3F9F9C-EF94-4FE9-870D-9EEE1D84B272}" type="presParOf" srcId="{BF581734-1B0B-43A9-9DEF-459E8B2AE36B}" destId="{7C17BF57-EB43-4A8F-8C3E-17C46B05D8B0}" srcOrd="1" destOrd="0" presId="urn:microsoft.com/office/officeart/2005/8/layout/hierarchy3"/>
    <dgm:cxn modelId="{66266C06-2AD2-4CC7-BABF-D2E47402EB05}" type="presParOf" srcId="{D54AF8F4-E0C6-49E5-A974-9B5ECA8F804C}" destId="{D2D08018-210F-4F29-A73F-B021E5175020}" srcOrd="4" destOrd="0" presId="urn:microsoft.com/office/officeart/2005/8/layout/hierarchy3"/>
    <dgm:cxn modelId="{67A249FB-DE64-41C3-B9CF-E7D1EBA06404}" type="presParOf" srcId="{D2D08018-210F-4F29-A73F-B021E5175020}" destId="{E5B161F0-96C6-4522-A70E-BE5841DF0357}" srcOrd="0" destOrd="0" presId="urn:microsoft.com/office/officeart/2005/8/layout/hierarchy3"/>
    <dgm:cxn modelId="{568EE6BF-96DB-403E-8474-446D154D91A8}" type="presParOf" srcId="{E5B161F0-96C6-4522-A70E-BE5841DF0357}" destId="{9A4EC14C-BEC8-4A58-8AB3-89FCA96FAD50}" srcOrd="0" destOrd="0" presId="urn:microsoft.com/office/officeart/2005/8/layout/hierarchy3"/>
    <dgm:cxn modelId="{337C0E0E-7BC6-41F4-A5CC-E6D67CC5DCD5}" type="presParOf" srcId="{E5B161F0-96C6-4522-A70E-BE5841DF0357}" destId="{AE0B9F37-C2B7-4064-B83F-E9EE18E19960}" srcOrd="1" destOrd="0" presId="urn:microsoft.com/office/officeart/2005/8/layout/hierarchy3"/>
    <dgm:cxn modelId="{21FCEAC2-D3DB-4F1D-8124-3ADC0591A72C}" type="presParOf" srcId="{D2D08018-210F-4F29-A73F-B021E5175020}" destId="{BF4C494A-A2B0-4298-A3DD-147361409F23}" srcOrd="1" destOrd="0" presId="urn:microsoft.com/office/officeart/2005/8/layout/hierarchy3"/>
    <dgm:cxn modelId="{C0B55035-75EA-4117-AFC2-2E6C95FB4C51}" type="presParOf" srcId="{BF4C494A-A2B0-4298-A3DD-147361409F23}" destId="{1F16DF7B-3BFD-4B65-89C3-87B5EDEE2D4C}" srcOrd="0" destOrd="0" presId="urn:microsoft.com/office/officeart/2005/8/layout/hierarchy3"/>
    <dgm:cxn modelId="{820A9E5E-F7D5-4C29-8CA2-F1DC33D107E1}" type="presParOf" srcId="{BF4C494A-A2B0-4298-A3DD-147361409F23}" destId="{7EF2BE7B-9E83-4454-B60E-62A4DAAAFA49}" srcOrd="1" destOrd="0" presId="urn:microsoft.com/office/officeart/2005/8/layout/hierarchy3"/>
    <dgm:cxn modelId="{FCB7AD46-3A7C-49F6-BA3B-CA8C3A0D0175}" type="presParOf" srcId="{D54AF8F4-E0C6-49E5-A974-9B5ECA8F804C}" destId="{30932AE8-67B4-4CEB-9095-41F67649CFC5}" srcOrd="5" destOrd="0" presId="urn:microsoft.com/office/officeart/2005/8/layout/hierarchy3"/>
    <dgm:cxn modelId="{954372A0-D949-4E95-975C-127DC819B966}" type="presParOf" srcId="{30932AE8-67B4-4CEB-9095-41F67649CFC5}" destId="{3209B007-FFB0-4DCF-8530-17C4CFC097A3}" srcOrd="0" destOrd="0" presId="urn:microsoft.com/office/officeart/2005/8/layout/hierarchy3"/>
    <dgm:cxn modelId="{C089A04F-FEB5-4C8C-896E-8EFBADC9BD73}" type="presParOf" srcId="{3209B007-FFB0-4DCF-8530-17C4CFC097A3}" destId="{B42A7B8B-867B-41E5-8918-871ED161FAB3}" srcOrd="0" destOrd="0" presId="urn:microsoft.com/office/officeart/2005/8/layout/hierarchy3"/>
    <dgm:cxn modelId="{FEC9DA74-7A78-47D9-A587-7DE0F2D512F3}" type="presParOf" srcId="{3209B007-FFB0-4DCF-8530-17C4CFC097A3}" destId="{8297CEDF-E2F4-41AD-B73B-43CD29AD88D6}" srcOrd="1" destOrd="0" presId="urn:microsoft.com/office/officeart/2005/8/layout/hierarchy3"/>
    <dgm:cxn modelId="{B62E022D-2654-44F4-A777-72EB6EAA5E71}" type="presParOf" srcId="{30932AE8-67B4-4CEB-9095-41F67649CFC5}" destId="{F5C2DBA3-C114-42A4-8F24-22B01C92C483}" srcOrd="1" destOrd="0" presId="urn:microsoft.com/office/officeart/2005/8/layout/hierarchy3"/>
    <dgm:cxn modelId="{4AD3D018-6446-4345-8470-100FE4DAF5B9}" type="presParOf" srcId="{F5C2DBA3-C114-42A4-8F24-22B01C92C483}" destId="{0EFB7DB7-9132-4AC3-ABDB-FA5BFFD555CF}" srcOrd="0" destOrd="0" presId="urn:microsoft.com/office/officeart/2005/8/layout/hierarchy3"/>
    <dgm:cxn modelId="{1B446F75-EEB3-48BB-A0A4-47CF38659D80}" type="presParOf" srcId="{F5C2DBA3-C114-42A4-8F24-22B01C92C483}" destId="{E292C82F-033A-40F5-AB9C-DFE5D5D0937F}" srcOrd="1" destOrd="0" presId="urn:microsoft.com/office/officeart/2005/8/layout/hierarchy3"/>
    <dgm:cxn modelId="{26B5F65F-D2FE-4D7E-84F7-FB1CE626A1FB}" type="presParOf" srcId="{D54AF8F4-E0C6-49E5-A974-9B5ECA8F804C}" destId="{55060FB7-EC58-4510-B613-593A112B5155}" srcOrd="6" destOrd="0" presId="urn:microsoft.com/office/officeart/2005/8/layout/hierarchy3"/>
    <dgm:cxn modelId="{96E97501-8822-4093-A928-696A190102FF}" type="presParOf" srcId="{55060FB7-EC58-4510-B613-593A112B5155}" destId="{576EAE21-F4CD-451E-A449-17D64F3C8456}" srcOrd="0" destOrd="0" presId="urn:microsoft.com/office/officeart/2005/8/layout/hierarchy3"/>
    <dgm:cxn modelId="{FE26D13B-8046-45DC-9495-489AFCD97B72}" type="presParOf" srcId="{576EAE21-F4CD-451E-A449-17D64F3C8456}" destId="{224ACE05-BA09-4099-A8F4-DB102AF9721D}" srcOrd="0" destOrd="0" presId="urn:microsoft.com/office/officeart/2005/8/layout/hierarchy3"/>
    <dgm:cxn modelId="{0D79BB08-CB97-47B6-97DC-A8DDCA986759}" type="presParOf" srcId="{576EAE21-F4CD-451E-A449-17D64F3C8456}" destId="{797B7D16-8A76-44DB-90C4-A931071A40BC}" srcOrd="1" destOrd="0" presId="urn:microsoft.com/office/officeart/2005/8/layout/hierarchy3"/>
    <dgm:cxn modelId="{4E71AC44-97DA-4BD5-81B4-4CE9E5B6EFBC}" type="presParOf" srcId="{55060FB7-EC58-4510-B613-593A112B5155}" destId="{94382E0F-84DF-40C0-AA31-9C42E053F5D4}" srcOrd="1" destOrd="0" presId="urn:microsoft.com/office/officeart/2005/8/layout/hierarchy3"/>
    <dgm:cxn modelId="{65B3D540-5C83-48BF-B9CC-AD42F2E9A91D}" type="presParOf" srcId="{94382E0F-84DF-40C0-AA31-9C42E053F5D4}" destId="{9E8F5508-F269-4C1C-8A59-7D141F4491F4}" srcOrd="0" destOrd="0" presId="urn:microsoft.com/office/officeart/2005/8/layout/hierarchy3"/>
    <dgm:cxn modelId="{C5A62086-5205-4922-BC69-107389898C36}" type="presParOf" srcId="{94382E0F-84DF-40C0-AA31-9C42E053F5D4}" destId="{21BB536A-EDA7-4888-B1F6-4DDF5392863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33A5B9-DE7C-433F-A499-2AB1114F522B}" type="doc">
      <dgm:prSet loTypeId="urn:microsoft.com/office/officeart/2008/layout/LinedList" loCatId="list" qsTypeId="urn:microsoft.com/office/officeart/2005/8/quickstyle/simple5" qsCatId="simple" csTypeId="urn:microsoft.com/office/officeart/2005/8/colors/accent1_2" csCatId="accent1"/>
      <dgm:spPr/>
      <dgm:t>
        <a:bodyPr/>
        <a:lstStyle/>
        <a:p>
          <a:endParaRPr lang="en-US"/>
        </a:p>
      </dgm:t>
    </dgm:pt>
    <dgm:pt modelId="{A88A3863-DA84-43AF-9D6C-C6F7E2E79C2A}">
      <dgm:prSet custT="1"/>
      <dgm:spPr/>
      <dgm:t>
        <a:bodyPr/>
        <a:lstStyle/>
        <a:p>
          <a:pPr algn="l"/>
          <a:r>
            <a:rPr lang="en-US" sz="2000" dirty="0">
              <a:solidFill>
                <a:schemeClr val="accent1">
                  <a:lumMod val="50000"/>
                </a:schemeClr>
              </a:solidFill>
              <a:latin typeface="Sagona Book" panose="02020503050505020204" pitchFamily="18" charset="0"/>
            </a:rPr>
            <a:t>Revenue</a:t>
          </a:r>
        </a:p>
      </dgm:t>
    </dgm:pt>
    <dgm:pt modelId="{23A569A9-0935-4DB2-B0A5-DEDF05461D1A}" type="parTrans" cxnId="{88444B99-3759-42DC-9C26-235A7E9A6145}">
      <dgm:prSet/>
      <dgm:spPr/>
      <dgm:t>
        <a:bodyPr/>
        <a:lstStyle/>
        <a:p>
          <a:endParaRPr lang="en-US"/>
        </a:p>
      </dgm:t>
    </dgm:pt>
    <dgm:pt modelId="{3F020499-4C08-48CD-B136-5049828287A2}" type="sibTrans" cxnId="{88444B99-3759-42DC-9C26-235A7E9A6145}">
      <dgm:prSet/>
      <dgm:spPr/>
      <dgm:t>
        <a:bodyPr/>
        <a:lstStyle/>
        <a:p>
          <a:endParaRPr lang="en-US"/>
        </a:p>
      </dgm:t>
    </dgm:pt>
    <dgm:pt modelId="{FA0577BA-397C-46C2-8FD4-B021575CB878}">
      <dgm:prSet custT="1"/>
      <dgm:spPr/>
      <dgm:t>
        <a:bodyPr/>
        <a:lstStyle/>
        <a:p>
          <a:pPr algn="l"/>
          <a:r>
            <a:rPr lang="en-US" sz="2000" dirty="0">
              <a:solidFill>
                <a:schemeClr val="accent1">
                  <a:lumMod val="50000"/>
                </a:schemeClr>
              </a:solidFill>
              <a:latin typeface="Sagona Book" panose="02020503050505020204" pitchFamily="18" charset="0"/>
            </a:rPr>
            <a:t>Occupancy</a:t>
          </a:r>
        </a:p>
      </dgm:t>
    </dgm:pt>
    <dgm:pt modelId="{6C6ED21C-CEC8-4620-9034-B95A78F0FAB9}" type="parTrans" cxnId="{F1C04817-E1E6-4077-992B-D2F558C87046}">
      <dgm:prSet/>
      <dgm:spPr/>
      <dgm:t>
        <a:bodyPr/>
        <a:lstStyle/>
        <a:p>
          <a:endParaRPr lang="en-US"/>
        </a:p>
      </dgm:t>
    </dgm:pt>
    <dgm:pt modelId="{D476E91E-DAE7-4CB8-9110-F0271620A11E}" type="sibTrans" cxnId="{F1C04817-E1E6-4077-992B-D2F558C87046}">
      <dgm:prSet/>
      <dgm:spPr/>
      <dgm:t>
        <a:bodyPr/>
        <a:lstStyle/>
        <a:p>
          <a:endParaRPr lang="en-US"/>
        </a:p>
      </dgm:t>
    </dgm:pt>
    <dgm:pt modelId="{45847381-4311-40F3-9110-74F38291455B}">
      <dgm:prSet custT="1"/>
      <dgm:spPr/>
      <dgm:t>
        <a:bodyPr/>
        <a:lstStyle/>
        <a:p>
          <a:pPr algn="l"/>
          <a:r>
            <a:rPr lang="en-US" sz="2000" dirty="0">
              <a:solidFill>
                <a:schemeClr val="accent1">
                  <a:lumMod val="50000"/>
                </a:schemeClr>
              </a:solidFill>
              <a:latin typeface="Sagona Book" panose="02020503050505020204" pitchFamily="18" charset="0"/>
            </a:rPr>
            <a:t>Realization</a:t>
          </a:r>
        </a:p>
      </dgm:t>
    </dgm:pt>
    <dgm:pt modelId="{715AA7B1-746D-4D5A-8BC2-9415973825C9}" type="parTrans" cxnId="{103B4591-F1DC-47B0-B653-F65F9F78BDF4}">
      <dgm:prSet/>
      <dgm:spPr/>
      <dgm:t>
        <a:bodyPr/>
        <a:lstStyle/>
        <a:p>
          <a:endParaRPr lang="en-US"/>
        </a:p>
      </dgm:t>
    </dgm:pt>
    <dgm:pt modelId="{39504B23-E1B6-4A70-BD8E-128F7E1D35E6}" type="sibTrans" cxnId="{103B4591-F1DC-47B0-B653-F65F9F78BDF4}">
      <dgm:prSet/>
      <dgm:spPr/>
      <dgm:t>
        <a:bodyPr/>
        <a:lstStyle/>
        <a:p>
          <a:endParaRPr lang="en-US"/>
        </a:p>
      </dgm:t>
    </dgm:pt>
    <dgm:pt modelId="{644DDF2B-B32A-48E3-B746-A7227A6DA9EA}">
      <dgm:prSet custT="1"/>
      <dgm:spPr/>
      <dgm:t>
        <a:bodyPr/>
        <a:lstStyle/>
        <a:p>
          <a:pPr algn="l"/>
          <a:r>
            <a:rPr lang="en-US" sz="2000">
              <a:solidFill>
                <a:schemeClr val="accent1">
                  <a:lumMod val="50000"/>
                </a:schemeClr>
              </a:solidFill>
              <a:latin typeface="Sagona Book" panose="02020503050505020204" pitchFamily="18" charset="0"/>
            </a:rPr>
            <a:t>Room Categories</a:t>
          </a:r>
          <a:endParaRPr lang="en-US" sz="2000" dirty="0">
            <a:solidFill>
              <a:schemeClr val="accent1">
                <a:lumMod val="50000"/>
              </a:schemeClr>
            </a:solidFill>
            <a:latin typeface="Sagona Book" panose="02020503050505020204" pitchFamily="18" charset="0"/>
          </a:endParaRPr>
        </a:p>
      </dgm:t>
    </dgm:pt>
    <dgm:pt modelId="{ABF88F84-313D-4ED5-AB7E-1B695DA09A47}" type="parTrans" cxnId="{17218DE4-093E-4860-BC15-806682A1B1F8}">
      <dgm:prSet/>
      <dgm:spPr/>
      <dgm:t>
        <a:bodyPr/>
        <a:lstStyle/>
        <a:p>
          <a:endParaRPr lang="en-US"/>
        </a:p>
      </dgm:t>
    </dgm:pt>
    <dgm:pt modelId="{4F756462-D993-4AC9-B758-7C5A49FB63C7}" type="sibTrans" cxnId="{17218DE4-093E-4860-BC15-806682A1B1F8}">
      <dgm:prSet/>
      <dgm:spPr/>
      <dgm:t>
        <a:bodyPr/>
        <a:lstStyle/>
        <a:p>
          <a:endParaRPr lang="en-US"/>
        </a:p>
      </dgm:t>
    </dgm:pt>
    <dgm:pt modelId="{C996CD09-85A4-44BD-B9F4-05A56B615055}">
      <dgm:prSet custT="1"/>
      <dgm:spPr/>
      <dgm:t>
        <a:bodyPr/>
        <a:lstStyle/>
        <a:p>
          <a:pPr algn="l"/>
          <a:r>
            <a:rPr lang="en-US" sz="2000" dirty="0">
              <a:solidFill>
                <a:schemeClr val="accent1">
                  <a:lumMod val="50000"/>
                </a:schemeClr>
              </a:solidFill>
              <a:latin typeface="Sagona Book" panose="02020503050505020204" pitchFamily="18" charset="0"/>
            </a:rPr>
            <a:t>Ratings</a:t>
          </a:r>
        </a:p>
      </dgm:t>
    </dgm:pt>
    <dgm:pt modelId="{C3D5F531-A76F-488E-BB98-3F44359BAE1F}" type="parTrans" cxnId="{ADFC8D6C-39B3-4E7B-BED4-9C4CAF54D821}">
      <dgm:prSet/>
      <dgm:spPr/>
      <dgm:t>
        <a:bodyPr/>
        <a:lstStyle/>
        <a:p>
          <a:endParaRPr lang="en-US"/>
        </a:p>
      </dgm:t>
    </dgm:pt>
    <dgm:pt modelId="{BE70FA10-8F57-4A0E-97A9-B171C083A095}" type="sibTrans" cxnId="{ADFC8D6C-39B3-4E7B-BED4-9C4CAF54D821}">
      <dgm:prSet/>
      <dgm:spPr/>
      <dgm:t>
        <a:bodyPr/>
        <a:lstStyle/>
        <a:p>
          <a:endParaRPr lang="en-US"/>
        </a:p>
      </dgm:t>
    </dgm:pt>
    <dgm:pt modelId="{96A3C0A4-B442-42E4-A7E1-371E6CA2660F}" type="pres">
      <dgm:prSet presAssocID="{4B33A5B9-DE7C-433F-A499-2AB1114F522B}" presName="vert0" presStyleCnt="0">
        <dgm:presLayoutVars>
          <dgm:dir/>
          <dgm:animOne val="branch"/>
          <dgm:animLvl val="lvl"/>
        </dgm:presLayoutVars>
      </dgm:prSet>
      <dgm:spPr/>
    </dgm:pt>
    <dgm:pt modelId="{411DD908-2672-4331-A3B8-77F2952D5375}" type="pres">
      <dgm:prSet presAssocID="{A88A3863-DA84-43AF-9D6C-C6F7E2E79C2A}" presName="thickLine" presStyleLbl="alignNode1" presStyleIdx="0" presStyleCnt="5"/>
      <dgm:spPr/>
    </dgm:pt>
    <dgm:pt modelId="{236D8FC1-9046-4CC2-AF74-9C6D8B3A53D9}" type="pres">
      <dgm:prSet presAssocID="{A88A3863-DA84-43AF-9D6C-C6F7E2E79C2A}" presName="horz1" presStyleCnt="0"/>
      <dgm:spPr/>
    </dgm:pt>
    <dgm:pt modelId="{267F03A1-6224-46B3-8C6B-FE8B44D0C43E}" type="pres">
      <dgm:prSet presAssocID="{A88A3863-DA84-43AF-9D6C-C6F7E2E79C2A}" presName="tx1" presStyleLbl="revTx" presStyleIdx="0" presStyleCnt="5"/>
      <dgm:spPr/>
    </dgm:pt>
    <dgm:pt modelId="{D47EA41D-BEA7-41EE-891D-089B2A35703D}" type="pres">
      <dgm:prSet presAssocID="{A88A3863-DA84-43AF-9D6C-C6F7E2E79C2A}" presName="vert1" presStyleCnt="0"/>
      <dgm:spPr/>
    </dgm:pt>
    <dgm:pt modelId="{6ECFECB9-B590-4DFA-812C-16AA1B6DE418}" type="pres">
      <dgm:prSet presAssocID="{FA0577BA-397C-46C2-8FD4-B021575CB878}" presName="thickLine" presStyleLbl="alignNode1" presStyleIdx="1" presStyleCnt="5"/>
      <dgm:spPr/>
    </dgm:pt>
    <dgm:pt modelId="{3E4DFB1E-7D44-46E6-88F3-26AB8621A70A}" type="pres">
      <dgm:prSet presAssocID="{FA0577BA-397C-46C2-8FD4-B021575CB878}" presName="horz1" presStyleCnt="0"/>
      <dgm:spPr/>
    </dgm:pt>
    <dgm:pt modelId="{7A432801-3C6D-4FAF-8B43-7D3E147FB1EA}" type="pres">
      <dgm:prSet presAssocID="{FA0577BA-397C-46C2-8FD4-B021575CB878}" presName="tx1" presStyleLbl="revTx" presStyleIdx="1" presStyleCnt="5"/>
      <dgm:spPr/>
    </dgm:pt>
    <dgm:pt modelId="{486C28AD-3192-480B-A297-239FDB23B417}" type="pres">
      <dgm:prSet presAssocID="{FA0577BA-397C-46C2-8FD4-B021575CB878}" presName="vert1" presStyleCnt="0"/>
      <dgm:spPr/>
    </dgm:pt>
    <dgm:pt modelId="{7E664165-E918-4A39-B509-0DA72AC01F72}" type="pres">
      <dgm:prSet presAssocID="{45847381-4311-40F3-9110-74F38291455B}" presName="thickLine" presStyleLbl="alignNode1" presStyleIdx="2" presStyleCnt="5"/>
      <dgm:spPr/>
    </dgm:pt>
    <dgm:pt modelId="{CCFD554F-5545-4A33-ACA9-D8BAC2CCE914}" type="pres">
      <dgm:prSet presAssocID="{45847381-4311-40F3-9110-74F38291455B}" presName="horz1" presStyleCnt="0"/>
      <dgm:spPr/>
    </dgm:pt>
    <dgm:pt modelId="{5DAEB56F-E089-43D0-AFA3-AB56E2516B5A}" type="pres">
      <dgm:prSet presAssocID="{45847381-4311-40F3-9110-74F38291455B}" presName="tx1" presStyleLbl="revTx" presStyleIdx="2" presStyleCnt="5"/>
      <dgm:spPr/>
    </dgm:pt>
    <dgm:pt modelId="{2192C3E8-072E-4F45-862F-77EACE63CBF2}" type="pres">
      <dgm:prSet presAssocID="{45847381-4311-40F3-9110-74F38291455B}" presName="vert1" presStyleCnt="0"/>
      <dgm:spPr/>
    </dgm:pt>
    <dgm:pt modelId="{9195B212-0630-4E94-8FD7-B1B266981068}" type="pres">
      <dgm:prSet presAssocID="{644DDF2B-B32A-48E3-B746-A7227A6DA9EA}" presName="thickLine" presStyleLbl="alignNode1" presStyleIdx="3" presStyleCnt="5"/>
      <dgm:spPr/>
    </dgm:pt>
    <dgm:pt modelId="{395B3006-6BD0-4216-B4B0-A59366C7F9CE}" type="pres">
      <dgm:prSet presAssocID="{644DDF2B-B32A-48E3-B746-A7227A6DA9EA}" presName="horz1" presStyleCnt="0"/>
      <dgm:spPr/>
    </dgm:pt>
    <dgm:pt modelId="{8B9328A1-96C0-423F-B765-2A91D45FFFF4}" type="pres">
      <dgm:prSet presAssocID="{644DDF2B-B32A-48E3-B746-A7227A6DA9EA}" presName="tx1" presStyleLbl="revTx" presStyleIdx="3" presStyleCnt="5"/>
      <dgm:spPr/>
    </dgm:pt>
    <dgm:pt modelId="{C16F3731-F722-4E24-AFDC-840D8E8E1CC3}" type="pres">
      <dgm:prSet presAssocID="{644DDF2B-B32A-48E3-B746-A7227A6DA9EA}" presName="vert1" presStyleCnt="0"/>
      <dgm:spPr/>
    </dgm:pt>
    <dgm:pt modelId="{A31DF684-9E48-4B0A-B593-28B2D5FA015B}" type="pres">
      <dgm:prSet presAssocID="{C996CD09-85A4-44BD-B9F4-05A56B615055}" presName="thickLine" presStyleLbl="alignNode1" presStyleIdx="4" presStyleCnt="5"/>
      <dgm:spPr/>
    </dgm:pt>
    <dgm:pt modelId="{1EA486CA-371F-436F-A83D-8824DCA93586}" type="pres">
      <dgm:prSet presAssocID="{C996CD09-85A4-44BD-B9F4-05A56B615055}" presName="horz1" presStyleCnt="0"/>
      <dgm:spPr/>
    </dgm:pt>
    <dgm:pt modelId="{1E7B2DEB-43EA-4EEF-947A-E1C47339F256}" type="pres">
      <dgm:prSet presAssocID="{C996CD09-85A4-44BD-B9F4-05A56B615055}" presName="tx1" presStyleLbl="revTx" presStyleIdx="4" presStyleCnt="5"/>
      <dgm:spPr/>
    </dgm:pt>
    <dgm:pt modelId="{380ADFD5-32FC-4366-B489-141BFB7499B8}" type="pres">
      <dgm:prSet presAssocID="{C996CD09-85A4-44BD-B9F4-05A56B615055}" presName="vert1" presStyleCnt="0"/>
      <dgm:spPr/>
    </dgm:pt>
  </dgm:ptLst>
  <dgm:cxnLst>
    <dgm:cxn modelId="{F1C04817-E1E6-4077-992B-D2F558C87046}" srcId="{4B33A5B9-DE7C-433F-A499-2AB1114F522B}" destId="{FA0577BA-397C-46C2-8FD4-B021575CB878}" srcOrd="1" destOrd="0" parTransId="{6C6ED21C-CEC8-4620-9034-B95A78F0FAB9}" sibTransId="{D476E91E-DAE7-4CB8-9110-F0271620A11E}"/>
    <dgm:cxn modelId="{25BDE82A-6DEA-44A0-B78D-8CE2A0A03149}" type="presOf" srcId="{A88A3863-DA84-43AF-9D6C-C6F7E2E79C2A}" destId="{267F03A1-6224-46B3-8C6B-FE8B44D0C43E}" srcOrd="0" destOrd="0" presId="urn:microsoft.com/office/officeart/2008/layout/LinedList"/>
    <dgm:cxn modelId="{6F99F93A-6394-48A5-8844-7C2978AE5C43}" type="presOf" srcId="{644DDF2B-B32A-48E3-B746-A7227A6DA9EA}" destId="{8B9328A1-96C0-423F-B765-2A91D45FFFF4}" srcOrd="0" destOrd="0" presId="urn:microsoft.com/office/officeart/2008/layout/LinedList"/>
    <dgm:cxn modelId="{ADFC8D6C-39B3-4E7B-BED4-9C4CAF54D821}" srcId="{4B33A5B9-DE7C-433F-A499-2AB1114F522B}" destId="{C996CD09-85A4-44BD-B9F4-05A56B615055}" srcOrd="4" destOrd="0" parTransId="{C3D5F531-A76F-488E-BB98-3F44359BAE1F}" sibTransId="{BE70FA10-8F57-4A0E-97A9-B171C083A095}"/>
    <dgm:cxn modelId="{F0B66F6F-6B55-4537-A578-83CC00F1E890}" type="presOf" srcId="{FA0577BA-397C-46C2-8FD4-B021575CB878}" destId="{7A432801-3C6D-4FAF-8B43-7D3E147FB1EA}" srcOrd="0" destOrd="0" presId="urn:microsoft.com/office/officeart/2008/layout/LinedList"/>
    <dgm:cxn modelId="{103B4591-F1DC-47B0-B653-F65F9F78BDF4}" srcId="{4B33A5B9-DE7C-433F-A499-2AB1114F522B}" destId="{45847381-4311-40F3-9110-74F38291455B}" srcOrd="2" destOrd="0" parTransId="{715AA7B1-746D-4D5A-8BC2-9415973825C9}" sibTransId="{39504B23-E1B6-4A70-BD8E-128F7E1D35E6}"/>
    <dgm:cxn modelId="{3EC80A98-5AFE-4461-9965-009AA6279881}" type="presOf" srcId="{4B33A5B9-DE7C-433F-A499-2AB1114F522B}" destId="{96A3C0A4-B442-42E4-A7E1-371E6CA2660F}" srcOrd="0" destOrd="0" presId="urn:microsoft.com/office/officeart/2008/layout/LinedList"/>
    <dgm:cxn modelId="{88444B99-3759-42DC-9C26-235A7E9A6145}" srcId="{4B33A5B9-DE7C-433F-A499-2AB1114F522B}" destId="{A88A3863-DA84-43AF-9D6C-C6F7E2E79C2A}" srcOrd="0" destOrd="0" parTransId="{23A569A9-0935-4DB2-B0A5-DEDF05461D1A}" sibTransId="{3F020499-4C08-48CD-B136-5049828287A2}"/>
    <dgm:cxn modelId="{BA0CDEC6-A12A-483D-AA26-F2DFF895B391}" type="presOf" srcId="{C996CD09-85A4-44BD-B9F4-05A56B615055}" destId="{1E7B2DEB-43EA-4EEF-947A-E1C47339F256}" srcOrd="0" destOrd="0" presId="urn:microsoft.com/office/officeart/2008/layout/LinedList"/>
    <dgm:cxn modelId="{B0426BD2-7304-47DB-9B10-F656957CA0B9}" type="presOf" srcId="{45847381-4311-40F3-9110-74F38291455B}" destId="{5DAEB56F-E089-43D0-AFA3-AB56E2516B5A}" srcOrd="0" destOrd="0" presId="urn:microsoft.com/office/officeart/2008/layout/LinedList"/>
    <dgm:cxn modelId="{17218DE4-093E-4860-BC15-806682A1B1F8}" srcId="{4B33A5B9-DE7C-433F-A499-2AB1114F522B}" destId="{644DDF2B-B32A-48E3-B746-A7227A6DA9EA}" srcOrd="3" destOrd="0" parTransId="{ABF88F84-313D-4ED5-AB7E-1B695DA09A47}" sibTransId="{4F756462-D993-4AC9-B758-7C5A49FB63C7}"/>
    <dgm:cxn modelId="{32199654-7615-4957-BFC6-24FDA1B3068D}" type="presParOf" srcId="{96A3C0A4-B442-42E4-A7E1-371E6CA2660F}" destId="{411DD908-2672-4331-A3B8-77F2952D5375}" srcOrd="0" destOrd="0" presId="urn:microsoft.com/office/officeart/2008/layout/LinedList"/>
    <dgm:cxn modelId="{DABB9988-39CB-488A-935C-0CD6A5B418B7}" type="presParOf" srcId="{96A3C0A4-B442-42E4-A7E1-371E6CA2660F}" destId="{236D8FC1-9046-4CC2-AF74-9C6D8B3A53D9}" srcOrd="1" destOrd="0" presId="urn:microsoft.com/office/officeart/2008/layout/LinedList"/>
    <dgm:cxn modelId="{8DCB48D3-2901-4514-9E87-9E4D63620476}" type="presParOf" srcId="{236D8FC1-9046-4CC2-AF74-9C6D8B3A53D9}" destId="{267F03A1-6224-46B3-8C6B-FE8B44D0C43E}" srcOrd="0" destOrd="0" presId="urn:microsoft.com/office/officeart/2008/layout/LinedList"/>
    <dgm:cxn modelId="{6822DA35-50B1-4394-9161-3741ABFA8EEB}" type="presParOf" srcId="{236D8FC1-9046-4CC2-AF74-9C6D8B3A53D9}" destId="{D47EA41D-BEA7-41EE-891D-089B2A35703D}" srcOrd="1" destOrd="0" presId="urn:microsoft.com/office/officeart/2008/layout/LinedList"/>
    <dgm:cxn modelId="{1E921734-3418-479D-AD41-C7617E2301C8}" type="presParOf" srcId="{96A3C0A4-B442-42E4-A7E1-371E6CA2660F}" destId="{6ECFECB9-B590-4DFA-812C-16AA1B6DE418}" srcOrd="2" destOrd="0" presId="urn:microsoft.com/office/officeart/2008/layout/LinedList"/>
    <dgm:cxn modelId="{A135969D-6787-4C40-9784-A2F109E44A19}" type="presParOf" srcId="{96A3C0A4-B442-42E4-A7E1-371E6CA2660F}" destId="{3E4DFB1E-7D44-46E6-88F3-26AB8621A70A}" srcOrd="3" destOrd="0" presId="urn:microsoft.com/office/officeart/2008/layout/LinedList"/>
    <dgm:cxn modelId="{7FF41799-1D6B-4856-9318-4716B80B9C0A}" type="presParOf" srcId="{3E4DFB1E-7D44-46E6-88F3-26AB8621A70A}" destId="{7A432801-3C6D-4FAF-8B43-7D3E147FB1EA}" srcOrd="0" destOrd="0" presId="urn:microsoft.com/office/officeart/2008/layout/LinedList"/>
    <dgm:cxn modelId="{9CA1A424-76B4-4D7F-8708-DCF5EC75EF40}" type="presParOf" srcId="{3E4DFB1E-7D44-46E6-88F3-26AB8621A70A}" destId="{486C28AD-3192-480B-A297-239FDB23B417}" srcOrd="1" destOrd="0" presId="urn:microsoft.com/office/officeart/2008/layout/LinedList"/>
    <dgm:cxn modelId="{3AD9AD7C-0EBA-4E8B-9A40-9B41373E6123}" type="presParOf" srcId="{96A3C0A4-B442-42E4-A7E1-371E6CA2660F}" destId="{7E664165-E918-4A39-B509-0DA72AC01F72}" srcOrd="4" destOrd="0" presId="urn:microsoft.com/office/officeart/2008/layout/LinedList"/>
    <dgm:cxn modelId="{D97E8B9E-9082-402E-A264-D1CF33F4C0AB}" type="presParOf" srcId="{96A3C0A4-B442-42E4-A7E1-371E6CA2660F}" destId="{CCFD554F-5545-4A33-ACA9-D8BAC2CCE914}" srcOrd="5" destOrd="0" presId="urn:microsoft.com/office/officeart/2008/layout/LinedList"/>
    <dgm:cxn modelId="{648CBA70-422E-4D48-B94A-468C3EECFAB7}" type="presParOf" srcId="{CCFD554F-5545-4A33-ACA9-D8BAC2CCE914}" destId="{5DAEB56F-E089-43D0-AFA3-AB56E2516B5A}" srcOrd="0" destOrd="0" presId="urn:microsoft.com/office/officeart/2008/layout/LinedList"/>
    <dgm:cxn modelId="{40514557-D8E8-40A2-9996-4A4A7F406090}" type="presParOf" srcId="{CCFD554F-5545-4A33-ACA9-D8BAC2CCE914}" destId="{2192C3E8-072E-4F45-862F-77EACE63CBF2}" srcOrd="1" destOrd="0" presId="urn:microsoft.com/office/officeart/2008/layout/LinedList"/>
    <dgm:cxn modelId="{D31CE78E-4FF5-4921-A15B-06C2CEF6551A}" type="presParOf" srcId="{96A3C0A4-B442-42E4-A7E1-371E6CA2660F}" destId="{9195B212-0630-4E94-8FD7-B1B266981068}" srcOrd="6" destOrd="0" presId="urn:microsoft.com/office/officeart/2008/layout/LinedList"/>
    <dgm:cxn modelId="{3F5E990F-8AD0-487D-9E65-C7F54939B788}" type="presParOf" srcId="{96A3C0A4-B442-42E4-A7E1-371E6CA2660F}" destId="{395B3006-6BD0-4216-B4B0-A59366C7F9CE}" srcOrd="7" destOrd="0" presId="urn:microsoft.com/office/officeart/2008/layout/LinedList"/>
    <dgm:cxn modelId="{7C9C996E-570F-427D-B17C-C114CC03C90D}" type="presParOf" srcId="{395B3006-6BD0-4216-B4B0-A59366C7F9CE}" destId="{8B9328A1-96C0-423F-B765-2A91D45FFFF4}" srcOrd="0" destOrd="0" presId="urn:microsoft.com/office/officeart/2008/layout/LinedList"/>
    <dgm:cxn modelId="{F171E20E-1033-4822-944D-40C8C5872FAD}" type="presParOf" srcId="{395B3006-6BD0-4216-B4B0-A59366C7F9CE}" destId="{C16F3731-F722-4E24-AFDC-840D8E8E1CC3}" srcOrd="1" destOrd="0" presId="urn:microsoft.com/office/officeart/2008/layout/LinedList"/>
    <dgm:cxn modelId="{37CCC089-4D82-42AD-91A2-FA9DA7C47E1A}" type="presParOf" srcId="{96A3C0A4-B442-42E4-A7E1-371E6CA2660F}" destId="{A31DF684-9E48-4B0A-B593-28B2D5FA015B}" srcOrd="8" destOrd="0" presId="urn:microsoft.com/office/officeart/2008/layout/LinedList"/>
    <dgm:cxn modelId="{3B3E06B7-CB35-4F57-8695-2B63E4734149}" type="presParOf" srcId="{96A3C0A4-B442-42E4-A7E1-371E6CA2660F}" destId="{1EA486CA-371F-436F-A83D-8824DCA93586}" srcOrd="9" destOrd="0" presId="urn:microsoft.com/office/officeart/2008/layout/LinedList"/>
    <dgm:cxn modelId="{F97A18ED-4D36-4367-A2E9-AEB0694B5320}" type="presParOf" srcId="{1EA486CA-371F-436F-A83D-8824DCA93586}" destId="{1E7B2DEB-43EA-4EEF-947A-E1C47339F256}" srcOrd="0" destOrd="0" presId="urn:microsoft.com/office/officeart/2008/layout/LinedList"/>
    <dgm:cxn modelId="{C122FFDE-9187-4C72-9041-45EFF3ADB933}" type="presParOf" srcId="{1EA486CA-371F-436F-A83D-8824DCA93586}" destId="{380ADFD5-32FC-4366-B489-141BFB7499B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16B431-EAA4-4BE4-85E7-EDF5F8B700F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CB41EBE9-2310-41E0-A31E-CAB3D0202E4E}">
      <dgm:prSet custT="1"/>
      <dgm:spPr/>
      <dgm:t>
        <a:bodyPr/>
        <a:lstStyle/>
        <a:p>
          <a:r>
            <a:rPr lang="en-US" sz="1200" dirty="0">
              <a:latin typeface="Sagona Book" panose="02020503050505020204" pitchFamily="18" charset="0"/>
            </a:rPr>
            <a:t>While overall revenue showed a decrease from May to July (from $581.9M to $551.9M), this aligns with expected seasonal trends in the hospitality industry. May and June, with their abundance of school holidays, typically see a surge in travel and hotel bookings, while July often reverts to a more regular, non-peak pattern. </a:t>
          </a:r>
        </a:p>
      </dgm:t>
    </dgm:pt>
    <dgm:pt modelId="{FB9C1F6A-4222-4154-8785-A7FE15BB054A}" type="parTrans" cxnId="{C1CCF7EF-55A1-4626-BC54-1A252BFF165D}">
      <dgm:prSet/>
      <dgm:spPr/>
      <dgm:t>
        <a:bodyPr/>
        <a:lstStyle/>
        <a:p>
          <a:endParaRPr lang="en-US"/>
        </a:p>
      </dgm:t>
    </dgm:pt>
    <dgm:pt modelId="{430B08BF-3682-4C67-B043-1CEF0AE89C67}" type="sibTrans" cxnId="{C1CCF7EF-55A1-4626-BC54-1A252BFF165D}">
      <dgm:prSet/>
      <dgm:spPr/>
      <dgm:t>
        <a:bodyPr/>
        <a:lstStyle/>
        <a:p>
          <a:endParaRPr lang="en-US"/>
        </a:p>
      </dgm:t>
    </dgm:pt>
    <dgm:pt modelId="{97161F53-B3D6-4F65-A083-324D29E27FE9}">
      <dgm:prSet/>
      <dgm:spPr/>
      <dgm:t>
        <a:bodyPr/>
        <a:lstStyle/>
        <a:p>
          <a:r>
            <a:rPr lang="en-US">
              <a:latin typeface="Sagona Book" panose="02020503050505020204" pitchFamily="18" charset="0"/>
            </a:rPr>
            <a:t>Therefore, the slight dip in revenue during July isn't necessarily cause for concern. Further analysis would be beneficial to determine if specific factors beyond seasonality, such as local events or marketing initiatives, influenced the July figures. </a:t>
          </a:r>
        </a:p>
      </dgm:t>
    </dgm:pt>
    <dgm:pt modelId="{2964CD88-9E8D-4F6D-AF2C-57579664F2CB}" type="parTrans" cxnId="{CC4E56A3-2D1E-4A3D-A6B1-E209BCBFC271}">
      <dgm:prSet/>
      <dgm:spPr/>
      <dgm:t>
        <a:bodyPr/>
        <a:lstStyle/>
        <a:p>
          <a:endParaRPr lang="en-US"/>
        </a:p>
      </dgm:t>
    </dgm:pt>
    <dgm:pt modelId="{A4010DB5-FB5B-44E9-8891-00BF7F80D3D9}" type="sibTrans" cxnId="{CC4E56A3-2D1E-4A3D-A6B1-E209BCBFC271}">
      <dgm:prSet/>
      <dgm:spPr/>
      <dgm:t>
        <a:bodyPr/>
        <a:lstStyle/>
        <a:p>
          <a:endParaRPr lang="en-US"/>
        </a:p>
      </dgm:t>
    </dgm:pt>
    <dgm:pt modelId="{3B84EE8D-C6B7-4C28-A1E2-F49C1148409F}" type="pres">
      <dgm:prSet presAssocID="{3B16B431-EAA4-4BE4-85E7-EDF5F8B700FB}" presName="root" presStyleCnt="0">
        <dgm:presLayoutVars>
          <dgm:dir/>
          <dgm:resizeHandles val="exact"/>
        </dgm:presLayoutVars>
      </dgm:prSet>
      <dgm:spPr/>
    </dgm:pt>
    <dgm:pt modelId="{5D3A36FD-6EE8-41E4-9699-99D03ECC6CB7}" type="pres">
      <dgm:prSet presAssocID="{3B16B431-EAA4-4BE4-85E7-EDF5F8B700FB}" presName="container" presStyleCnt="0">
        <dgm:presLayoutVars>
          <dgm:dir/>
          <dgm:resizeHandles val="exact"/>
        </dgm:presLayoutVars>
      </dgm:prSet>
      <dgm:spPr/>
    </dgm:pt>
    <dgm:pt modelId="{CCDEF06C-BD0C-41E2-B3A1-B563B6D1DEA4}" type="pres">
      <dgm:prSet presAssocID="{CB41EBE9-2310-41E0-A31E-CAB3D0202E4E}" presName="compNode" presStyleCnt="0"/>
      <dgm:spPr/>
    </dgm:pt>
    <dgm:pt modelId="{1B1EFE13-5FED-4546-A3A0-A2A848461112}" type="pres">
      <dgm:prSet presAssocID="{CB41EBE9-2310-41E0-A31E-CAB3D0202E4E}" presName="iconBgRect" presStyleLbl="bgShp" presStyleIdx="0" presStyleCnt="2"/>
      <dgm:spPr/>
    </dgm:pt>
    <dgm:pt modelId="{A5F00BAA-9DC6-4E0E-BD14-57FEC4943E67}" type="pres">
      <dgm:prSet presAssocID="{CB41EBE9-2310-41E0-A31E-CAB3D0202E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D6A9625A-8FAB-4C30-8897-98FDC62DAEBE}" type="pres">
      <dgm:prSet presAssocID="{CB41EBE9-2310-41E0-A31E-CAB3D0202E4E}" presName="spaceRect" presStyleCnt="0"/>
      <dgm:spPr/>
    </dgm:pt>
    <dgm:pt modelId="{5A0D8DEC-E1C6-404F-AC67-6744E8801D43}" type="pres">
      <dgm:prSet presAssocID="{CB41EBE9-2310-41E0-A31E-CAB3D0202E4E}" presName="textRect" presStyleLbl="revTx" presStyleIdx="0" presStyleCnt="2">
        <dgm:presLayoutVars>
          <dgm:chMax val="1"/>
          <dgm:chPref val="1"/>
        </dgm:presLayoutVars>
      </dgm:prSet>
      <dgm:spPr/>
    </dgm:pt>
    <dgm:pt modelId="{DCC81789-C0C7-4461-8F37-C2D112E9748C}" type="pres">
      <dgm:prSet presAssocID="{430B08BF-3682-4C67-B043-1CEF0AE89C67}" presName="sibTrans" presStyleLbl="sibTrans2D1" presStyleIdx="0" presStyleCnt="0"/>
      <dgm:spPr/>
    </dgm:pt>
    <dgm:pt modelId="{1FAF4649-439E-4FF6-8B18-EE8471D604A1}" type="pres">
      <dgm:prSet presAssocID="{97161F53-B3D6-4F65-A083-324D29E27FE9}" presName="compNode" presStyleCnt="0"/>
      <dgm:spPr/>
    </dgm:pt>
    <dgm:pt modelId="{64357945-589A-4842-8F0E-DD9FB49FCC31}" type="pres">
      <dgm:prSet presAssocID="{97161F53-B3D6-4F65-A083-324D29E27FE9}" presName="iconBgRect" presStyleLbl="bgShp" presStyleIdx="1" presStyleCnt="2"/>
      <dgm:spPr/>
    </dgm:pt>
    <dgm:pt modelId="{87463BA2-CA1C-4704-B37A-E4EF9CB0C7C5}" type="pres">
      <dgm:prSet presAssocID="{97161F53-B3D6-4F65-A083-324D29E27F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3DA7B5D5-6AE7-4672-AC33-C838339914BD}" type="pres">
      <dgm:prSet presAssocID="{97161F53-B3D6-4F65-A083-324D29E27FE9}" presName="spaceRect" presStyleCnt="0"/>
      <dgm:spPr/>
    </dgm:pt>
    <dgm:pt modelId="{13D27146-FFA3-4B91-BD88-9A8306067D32}" type="pres">
      <dgm:prSet presAssocID="{97161F53-B3D6-4F65-A083-324D29E27FE9}" presName="textRect" presStyleLbl="revTx" presStyleIdx="1" presStyleCnt="2">
        <dgm:presLayoutVars>
          <dgm:chMax val="1"/>
          <dgm:chPref val="1"/>
        </dgm:presLayoutVars>
      </dgm:prSet>
      <dgm:spPr/>
    </dgm:pt>
  </dgm:ptLst>
  <dgm:cxnLst>
    <dgm:cxn modelId="{1C32EF18-59CA-4B8C-BE7E-8D697E6A959D}" type="presOf" srcId="{3B16B431-EAA4-4BE4-85E7-EDF5F8B700FB}" destId="{3B84EE8D-C6B7-4C28-A1E2-F49C1148409F}" srcOrd="0" destOrd="0" presId="urn:microsoft.com/office/officeart/2018/2/layout/IconCircleList"/>
    <dgm:cxn modelId="{DF6A775E-BDC8-4540-8769-D807B002EB08}" type="presOf" srcId="{CB41EBE9-2310-41E0-A31E-CAB3D0202E4E}" destId="{5A0D8DEC-E1C6-404F-AC67-6744E8801D43}" srcOrd="0" destOrd="0" presId="urn:microsoft.com/office/officeart/2018/2/layout/IconCircleList"/>
    <dgm:cxn modelId="{CC4E56A3-2D1E-4A3D-A6B1-E209BCBFC271}" srcId="{3B16B431-EAA4-4BE4-85E7-EDF5F8B700FB}" destId="{97161F53-B3D6-4F65-A083-324D29E27FE9}" srcOrd="1" destOrd="0" parTransId="{2964CD88-9E8D-4F6D-AF2C-57579664F2CB}" sibTransId="{A4010DB5-FB5B-44E9-8891-00BF7F80D3D9}"/>
    <dgm:cxn modelId="{BEA9BDEC-195B-4879-8B3D-B53EC4C91B01}" type="presOf" srcId="{430B08BF-3682-4C67-B043-1CEF0AE89C67}" destId="{DCC81789-C0C7-4461-8F37-C2D112E9748C}" srcOrd="0" destOrd="0" presId="urn:microsoft.com/office/officeart/2018/2/layout/IconCircleList"/>
    <dgm:cxn modelId="{C1CCF7EF-55A1-4626-BC54-1A252BFF165D}" srcId="{3B16B431-EAA4-4BE4-85E7-EDF5F8B700FB}" destId="{CB41EBE9-2310-41E0-A31E-CAB3D0202E4E}" srcOrd="0" destOrd="0" parTransId="{FB9C1F6A-4222-4154-8785-A7FE15BB054A}" sibTransId="{430B08BF-3682-4C67-B043-1CEF0AE89C67}"/>
    <dgm:cxn modelId="{C34219F7-29F7-420A-BB97-A4EA8D9949A2}" type="presOf" srcId="{97161F53-B3D6-4F65-A083-324D29E27FE9}" destId="{13D27146-FFA3-4B91-BD88-9A8306067D32}" srcOrd="0" destOrd="0" presId="urn:microsoft.com/office/officeart/2018/2/layout/IconCircleList"/>
    <dgm:cxn modelId="{9B73F89B-3463-45AC-ABDF-46412C21603C}" type="presParOf" srcId="{3B84EE8D-C6B7-4C28-A1E2-F49C1148409F}" destId="{5D3A36FD-6EE8-41E4-9699-99D03ECC6CB7}" srcOrd="0" destOrd="0" presId="urn:microsoft.com/office/officeart/2018/2/layout/IconCircleList"/>
    <dgm:cxn modelId="{A9589722-345F-48F3-8C11-4ED625356B75}" type="presParOf" srcId="{5D3A36FD-6EE8-41E4-9699-99D03ECC6CB7}" destId="{CCDEF06C-BD0C-41E2-B3A1-B563B6D1DEA4}" srcOrd="0" destOrd="0" presId="urn:microsoft.com/office/officeart/2018/2/layout/IconCircleList"/>
    <dgm:cxn modelId="{95DE1CDD-C3F1-47AA-AA54-40580115A05E}" type="presParOf" srcId="{CCDEF06C-BD0C-41E2-B3A1-B563B6D1DEA4}" destId="{1B1EFE13-5FED-4546-A3A0-A2A848461112}" srcOrd="0" destOrd="0" presId="urn:microsoft.com/office/officeart/2018/2/layout/IconCircleList"/>
    <dgm:cxn modelId="{F88564AE-4ED0-4832-BA66-AFE52270E181}" type="presParOf" srcId="{CCDEF06C-BD0C-41E2-B3A1-B563B6D1DEA4}" destId="{A5F00BAA-9DC6-4E0E-BD14-57FEC4943E67}" srcOrd="1" destOrd="0" presId="urn:microsoft.com/office/officeart/2018/2/layout/IconCircleList"/>
    <dgm:cxn modelId="{CB69A035-89EB-4755-AD0E-240A925CA85B}" type="presParOf" srcId="{CCDEF06C-BD0C-41E2-B3A1-B563B6D1DEA4}" destId="{D6A9625A-8FAB-4C30-8897-98FDC62DAEBE}" srcOrd="2" destOrd="0" presId="urn:microsoft.com/office/officeart/2018/2/layout/IconCircleList"/>
    <dgm:cxn modelId="{A4578EFA-B391-44C6-94D5-296C4343328C}" type="presParOf" srcId="{CCDEF06C-BD0C-41E2-B3A1-B563B6D1DEA4}" destId="{5A0D8DEC-E1C6-404F-AC67-6744E8801D43}" srcOrd="3" destOrd="0" presId="urn:microsoft.com/office/officeart/2018/2/layout/IconCircleList"/>
    <dgm:cxn modelId="{53CC3EAB-C822-4924-8819-A3C6D4973EAC}" type="presParOf" srcId="{5D3A36FD-6EE8-41E4-9699-99D03ECC6CB7}" destId="{DCC81789-C0C7-4461-8F37-C2D112E9748C}" srcOrd="1" destOrd="0" presId="urn:microsoft.com/office/officeart/2018/2/layout/IconCircleList"/>
    <dgm:cxn modelId="{727C759D-16C4-4B65-8AE1-2185252A990A}" type="presParOf" srcId="{5D3A36FD-6EE8-41E4-9699-99D03ECC6CB7}" destId="{1FAF4649-439E-4FF6-8B18-EE8471D604A1}" srcOrd="2" destOrd="0" presId="urn:microsoft.com/office/officeart/2018/2/layout/IconCircleList"/>
    <dgm:cxn modelId="{E5A42DAC-CB64-4F32-B200-B895C225EC84}" type="presParOf" srcId="{1FAF4649-439E-4FF6-8B18-EE8471D604A1}" destId="{64357945-589A-4842-8F0E-DD9FB49FCC31}" srcOrd="0" destOrd="0" presId="urn:microsoft.com/office/officeart/2018/2/layout/IconCircleList"/>
    <dgm:cxn modelId="{F22A6739-AEC1-4EC0-9816-82CB60F49347}" type="presParOf" srcId="{1FAF4649-439E-4FF6-8B18-EE8471D604A1}" destId="{87463BA2-CA1C-4704-B37A-E4EF9CB0C7C5}" srcOrd="1" destOrd="0" presId="urn:microsoft.com/office/officeart/2018/2/layout/IconCircleList"/>
    <dgm:cxn modelId="{CB275847-3890-4A94-A05A-DE4F5C126F88}" type="presParOf" srcId="{1FAF4649-439E-4FF6-8B18-EE8471D604A1}" destId="{3DA7B5D5-6AE7-4672-AC33-C838339914BD}" srcOrd="2" destOrd="0" presId="urn:microsoft.com/office/officeart/2018/2/layout/IconCircleList"/>
    <dgm:cxn modelId="{B43A42BD-72A4-4D92-97DD-4839E64612C0}" type="presParOf" srcId="{1FAF4649-439E-4FF6-8B18-EE8471D604A1}" destId="{13D27146-FFA3-4B91-BD88-9A8306067D32}"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A27E0-4FF3-4743-A1A2-C4BE7DBD19F0}">
      <dsp:nvSpPr>
        <dsp:cNvPr id="0" name=""/>
        <dsp:cNvSpPr/>
      </dsp:nvSpPr>
      <dsp:spPr>
        <a:xfrm>
          <a:off x="0" y="3564"/>
          <a:ext cx="5461888" cy="759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FC0AB-FA58-432C-8113-B00094ECB40B}">
      <dsp:nvSpPr>
        <dsp:cNvPr id="0" name=""/>
        <dsp:cNvSpPr/>
      </dsp:nvSpPr>
      <dsp:spPr>
        <a:xfrm>
          <a:off x="229684" y="174404"/>
          <a:ext cx="417608" cy="4176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C940C9-2420-40F2-BF36-F83EE7DAAC09}">
      <dsp:nvSpPr>
        <dsp:cNvPr id="0" name=""/>
        <dsp:cNvSpPr/>
      </dsp:nvSpPr>
      <dsp:spPr>
        <a:xfrm>
          <a:off x="876977" y="3564"/>
          <a:ext cx="4584910" cy="75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58" tIns="80358" rIns="80358" bIns="80358"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1">
                  <a:lumMod val="75000"/>
                </a:schemeClr>
              </a:solidFill>
              <a:latin typeface="Sagona Book" panose="02020503050505020204" pitchFamily="18" charset="0"/>
            </a:rPr>
            <a:t>Filters and Analysis Criteria</a:t>
          </a:r>
        </a:p>
      </dsp:txBody>
      <dsp:txXfrm>
        <a:off x="876977" y="3564"/>
        <a:ext cx="4584910" cy="759287"/>
      </dsp:txXfrm>
    </dsp:sp>
    <dsp:sp modelId="{F6D123A8-FDE3-4AA9-8440-E920063A5264}">
      <dsp:nvSpPr>
        <dsp:cNvPr id="0" name=""/>
        <dsp:cNvSpPr/>
      </dsp:nvSpPr>
      <dsp:spPr>
        <a:xfrm>
          <a:off x="0" y="952674"/>
          <a:ext cx="5461888" cy="759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8DC4D-890E-47C7-AD36-703EDFAD268F}">
      <dsp:nvSpPr>
        <dsp:cNvPr id="0" name=""/>
        <dsp:cNvSpPr/>
      </dsp:nvSpPr>
      <dsp:spPr>
        <a:xfrm>
          <a:off x="229684" y="1123514"/>
          <a:ext cx="417608" cy="4176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2335B-E199-4E26-821C-5EE65A3974E6}">
      <dsp:nvSpPr>
        <dsp:cNvPr id="0" name=""/>
        <dsp:cNvSpPr/>
      </dsp:nvSpPr>
      <dsp:spPr>
        <a:xfrm>
          <a:off x="876977" y="952674"/>
          <a:ext cx="4584910" cy="75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58" tIns="80358" rIns="80358" bIns="80358"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1">
                  <a:lumMod val="75000"/>
                </a:schemeClr>
              </a:solidFill>
              <a:latin typeface="Sagona Book" panose="02020503050505020204" pitchFamily="18" charset="0"/>
            </a:rPr>
            <a:t>Key Performance Indicators (KPIs)</a:t>
          </a:r>
        </a:p>
      </dsp:txBody>
      <dsp:txXfrm>
        <a:off x="876977" y="952674"/>
        <a:ext cx="4584910" cy="759287"/>
      </dsp:txXfrm>
    </dsp:sp>
    <dsp:sp modelId="{51B80334-E4C6-42EE-8826-53C147CB3EFE}">
      <dsp:nvSpPr>
        <dsp:cNvPr id="0" name=""/>
        <dsp:cNvSpPr/>
      </dsp:nvSpPr>
      <dsp:spPr>
        <a:xfrm>
          <a:off x="0" y="1901784"/>
          <a:ext cx="5461888" cy="759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2210FF-653A-4A1F-A6BB-F210541E09F7}">
      <dsp:nvSpPr>
        <dsp:cNvPr id="0" name=""/>
        <dsp:cNvSpPr/>
      </dsp:nvSpPr>
      <dsp:spPr>
        <a:xfrm>
          <a:off x="229684" y="2072623"/>
          <a:ext cx="417608" cy="4176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1A91D-23A6-4B2B-9BB5-80E1A71DE5E7}">
      <dsp:nvSpPr>
        <dsp:cNvPr id="0" name=""/>
        <dsp:cNvSpPr/>
      </dsp:nvSpPr>
      <dsp:spPr>
        <a:xfrm>
          <a:off x="876977" y="1901784"/>
          <a:ext cx="4584910" cy="75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58" tIns="80358" rIns="80358" bIns="80358"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1">
                  <a:lumMod val="75000"/>
                </a:schemeClr>
              </a:solidFill>
              <a:latin typeface="Sagona Book" panose="02020503050505020204" pitchFamily="18" charset="0"/>
            </a:rPr>
            <a:t>City and Property Metrics</a:t>
          </a:r>
        </a:p>
      </dsp:txBody>
      <dsp:txXfrm>
        <a:off x="876977" y="1901784"/>
        <a:ext cx="4584910" cy="759287"/>
      </dsp:txXfrm>
    </dsp:sp>
    <dsp:sp modelId="{F79E3D59-0545-4D56-AD67-9A0D33033F9E}">
      <dsp:nvSpPr>
        <dsp:cNvPr id="0" name=""/>
        <dsp:cNvSpPr/>
      </dsp:nvSpPr>
      <dsp:spPr>
        <a:xfrm>
          <a:off x="0" y="2850893"/>
          <a:ext cx="5461888" cy="759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0A3C7-9C49-4444-A2CC-E2B9A587C73A}">
      <dsp:nvSpPr>
        <dsp:cNvPr id="0" name=""/>
        <dsp:cNvSpPr/>
      </dsp:nvSpPr>
      <dsp:spPr>
        <a:xfrm>
          <a:off x="229684" y="3021733"/>
          <a:ext cx="417608" cy="4176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515DB7-7A52-416C-A4BB-503E1D5F6AF1}">
      <dsp:nvSpPr>
        <dsp:cNvPr id="0" name=""/>
        <dsp:cNvSpPr/>
      </dsp:nvSpPr>
      <dsp:spPr>
        <a:xfrm>
          <a:off x="876977" y="2850893"/>
          <a:ext cx="4584910" cy="75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58" tIns="80358" rIns="80358" bIns="80358"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1">
                  <a:lumMod val="75000"/>
                </a:schemeClr>
              </a:solidFill>
              <a:latin typeface="Sagona Book" panose="02020503050505020204" pitchFamily="18" charset="0"/>
            </a:rPr>
            <a:t>Weekly and Daily Trends</a:t>
          </a:r>
        </a:p>
      </dsp:txBody>
      <dsp:txXfrm>
        <a:off x="876977" y="2850893"/>
        <a:ext cx="4584910" cy="759287"/>
      </dsp:txXfrm>
    </dsp:sp>
    <dsp:sp modelId="{5D98CB2E-B78A-4ECF-BFB5-E27AF3678636}">
      <dsp:nvSpPr>
        <dsp:cNvPr id="0" name=""/>
        <dsp:cNvSpPr/>
      </dsp:nvSpPr>
      <dsp:spPr>
        <a:xfrm>
          <a:off x="0" y="3800003"/>
          <a:ext cx="5461888" cy="759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45A0A-BFA5-4BCE-8F5E-DE9875219C8A}">
      <dsp:nvSpPr>
        <dsp:cNvPr id="0" name=""/>
        <dsp:cNvSpPr/>
      </dsp:nvSpPr>
      <dsp:spPr>
        <a:xfrm>
          <a:off x="229684" y="3970843"/>
          <a:ext cx="417608" cy="4176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2CA3A3-B1CF-496C-B88E-21997EDD4D83}">
      <dsp:nvSpPr>
        <dsp:cNvPr id="0" name=""/>
        <dsp:cNvSpPr/>
      </dsp:nvSpPr>
      <dsp:spPr>
        <a:xfrm>
          <a:off x="876977" y="3800003"/>
          <a:ext cx="4584910" cy="75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58" tIns="80358" rIns="80358" bIns="80358"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1">
                  <a:lumMod val="75000"/>
                </a:schemeClr>
              </a:solidFill>
              <a:latin typeface="Sagona Book" panose="02020503050505020204" pitchFamily="18" charset="0"/>
            </a:rPr>
            <a:t>Booking Platform Analysis</a:t>
          </a:r>
        </a:p>
      </dsp:txBody>
      <dsp:txXfrm>
        <a:off x="876977" y="3800003"/>
        <a:ext cx="4584910" cy="7592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CC5E2-4391-428D-B7FF-86CF1B035B93}">
      <dsp:nvSpPr>
        <dsp:cNvPr id="0" name=""/>
        <dsp:cNvSpPr/>
      </dsp:nvSpPr>
      <dsp:spPr>
        <a:xfrm>
          <a:off x="0" y="483"/>
          <a:ext cx="5272392" cy="11309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DAC8A1-4FD4-4CCD-A248-EB88C21CAD53}">
      <dsp:nvSpPr>
        <dsp:cNvPr id="0" name=""/>
        <dsp:cNvSpPr/>
      </dsp:nvSpPr>
      <dsp:spPr>
        <a:xfrm>
          <a:off x="342100" y="254938"/>
          <a:ext cx="622001" cy="6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95BCD5-8520-45AA-9355-DBD6F515F4D8}">
      <dsp:nvSpPr>
        <dsp:cNvPr id="0" name=""/>
        <dsp:cNvSpPr/>
      </dsp:nvSpPr>
      <dsp:spPr>
        <a:xfrm>
          <a:off x="1306203" y="483"/>
          <a:ext cx="3966188" cy="113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88" tIns="119688" rIns="119688" bIns="119688" numCol="1" spcCol="1270" anchor="ctr" anchorCtr="0">
          <a:noAutofit/>
        </a:bodyPr>
        <a:lstStyle/>
        <a:p>
          <a:pPr marL="0" lvl="0" indent="0" algn="l" defTabSz="533400">
            <a:lnSpc>
              <a:spcPct val="100000"/>
            </a:lnSpc>
            <a:spcBef>
              <a:spcPct val="0"/>
            </a:spcBef>
            <a:spcAft>
              <a:spcPct val="35000"/>
            </a:spcAft>
            <a:buNone/>
          </a:pPr>
          <a:r>
            <a:rPr lang="en-US" sz="1200" kern="1200" dirty="0">
              <a:latin typeface="Sagona Book" panose="02020503050505020204" pitchFamily="18" charset="0"/>
            </a:rPr>
            <a:t>Drill down: Compare occupancy rates across different room types, segments, or locations to identify specific areas affecting the overall figure. </a:t>
          </a:r>
        </a:p>
      </dsp:txBody>
      <dsp:txXfrm>
        <a:off x="1306203" y="483"/>
        <a:ext cx="3966188" cy="1130911"/>
      </dsp:txXfrm>
    </dsp:sp>
    <dsp:sp modelId="{4E317D52-9495-47EF-8D6E-F5BDD3BA4DC7}">
      <dsp:nvSpPr>
        <dsp:cNvPr id="0" name=""/>
        <dsp:cNvSpPr/>
      </dsp:nvSpPr>
      <dsp:spPr>
        <a:xfrm>
          <a:off x="0" y="1414123"/>
          <a:ext cx="5272392" cy="11309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33D53-49A0-4B7C-BC80-E7596004238D}">
      <dsp:nvSpPr>
        <dsp:cNvPr id="0" name=""/>
        <dsp:cNvSpPr/>
      </dsp:nvSpPr>
      <dsp:spPr>
        <a:xfrm>
          <a:off x="342100" y="1668578"/>
          <a:ext cx="622001" cy="62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7135F-44D3-4FF4-9A36-E78064F5CB33}">
      <dsp:nvSpPr>
        <dsp:cNvPr id="0" name=""/>
        <dsp:cNvSpPr/>
      </dsp:nvSpPr>
      <dsp:spPr>
        <a:xfrm>
          <a:off x="1306203" y="1414123"/>
          <a:ext cx="3966188" cy="113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88" tIns="119688" rIns="119688" bIns="119688" numCol="1" spcCol="1270" anchor="ctr" anchorCtr="0">
          <a:noAutofit/>
        </a:bodyPr>
        <a:lstStyle/>
        <a:p>
          <a:pPr marL="0" lvl="0" indent="0" algn="l" defTabSz="533400">
            <a:lnSpc>
              <a:spcPct val="100000"/>
            </a:lnSpc>
            <a:spcBef>
              <a:spcPct val="0"/>
            </a:spcBef>
            <a:spcAft>
              <a:spcPct val="35000"/>
            </a:spcAft>
            <a:buNone/>
          </a:pPr>
          <a:r>
            <a:rPr lang="en-US" sz="1200" kern="1200" dirty="0">
              <a:latin typeface="Sagona Book" panose="02020503050505020204" pitchFamily="18" charset="0"/>
            </a:rPr>
            <a:t>Benchmarking: Analyze industry averages or compare your occupancy with previous years' data for the same period to understand if the July figure falls within standard expectations. </a:t>
          </a:r>
        </a:p>
      </dsp:txBody>
      <dsp:txXfrm>
        <a:off x="1306203" y="1414123"/>
        <a:ext cx="3966188" cy="1130911"/>
      </dsp:txXfrm>
    </dsp:sp>
    <dsp:sp modelId="{7F015C1B-3F5A-4541-84D4-DAE51E21D0D5}">
      <dsp:nvSpPr>
        <dsp:cNvPr id="0" name=""/>
        <dsp:cNvSpPr/>
      </dsp:nvSpPr>
      <dsp:spPr>
        <a:xfrm>
          <a:off x="0" y="2827762"/>
          <a:ext cx="5272392" cy="11309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29CFF-8417-4F29-AAF7-723609BD4205}">
      <dsp:nvSpPr>
        <dsp:cNvPr id="0" name=""/>
        <dsp:cNvSpPr/>
      </dsp:nvSpPr>
      <dsp:spPr>
        <a:xfrm>
          <a:off x="342100" y="3082218"/>
          <a:ext cx="622001" cy="62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B7544-9A89-48C0-BCB5-E55F8B76A917}">
      <dsp:nvSpPr>
        <dsp:cNvPr id="0" name=""/>
        <dsp:cNvSpPr/>
      </dsp:nvSpPr>
      <dsp:spPr>
        <a:xfrm>
          <a:off x="1306203" y="2827762"/>
          <a:ext cx="3966188" cy="113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88" tIns="119688" rIns="119688" bIns="119688" numCol="1" spcCol="1270" anchor="ctr" anchorCtr="0">
          <a:noAutofit/>
        </a:bodyPr>
        <a:lstStyle/>
        <a:p>
          <a:pPr marL="0" lvl="0" indent="0" algn="l" defTabSz="533400">
            <a:lnSpc>
              <a:spcPct val="100000"/>
            </a:lnSpc>
            <a:spcBef>
              <a:spcPct val="0"/>
            </a:spcBef>
            <a:spcAft>
              <a:spcPct val="35000"/>
            </a:spcAft>
            <a:buNone/>
          </a:pPr>
          <a:r>
            <a:rPr lang="en-US" sz="1200" kern="1200" dirty="0">
              <a:latin typeface="Sagona Book" panose="02020503050505020204" pitchFamily="18" charset="0"/>
            </a:rPr>
            <a:t>Identify influencing factors: Investigate potential reasons for the decline, such as room rate adjustments, changes in marketing strategies, or shifts in guest preferences</a:t>
          </a:r>
          <a:r>
            <a:rPr lang="en-US" sz="1400" kern="1200" dirty="0">
              <a:latin typeface="Sagona Book" panose="02020503050505020204" pitchFamily="18" charset="0"/>
            </a:rPr>
            <a:t>.</a:t>
          </a:r>
        </a:p>
      </dsp:txBody>
      <dsp:txXfrm>
        <a:off x="1306203" y="2827762"/>
        <a:ext cx="3966188" cy="11309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4BE93-688F-4643-B7BE-31DD00505470}">
      <dsp:nvSpPr>
        <dsp:cNvPr id="0" name=""/>
        <dsp:cNvSpPr/>
      </dsp:nvSpPr>
      <dsp:spPr>
        <a:xfrm>
          <a:off x="0" y="2194483"/>
          <a:ext cx="5914209" cy="3441650"/>
        </a:xfrm>
        <a:prstGeom prst="rect">
          <a:avLst/>
        </a:prstGeom>
        <a:pattFill prst="pct5">
          <a:fgClr>
            <a:schemeClr val="accent1">
              <a:lumMod val="40000"/>
              <a:lumOff val="60000"/>
            </a:schemeClr>
          </a:fgClr>
          <a:bgClr>
            <a:schemeClr val="accent1">
              <a:lumMod val="40000"/>
              <a:lumOff val="60000"/>
            </a:schemeClr>
          </a:bgClr>
        </a:patt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kern="1200" dirty="0">
              <a:solidFill>
                <a:schemeClr val="accent1">
                  <a:lumMod val="50000"/>
                </a:schemeClr>
              </a:solidFill>
              <a:latin typeface="Amasis MT Pro Medium" panose="02040604050005020304" pitchFamily="18" charset="0"/>
            </a:rPr>
            <a:t>While there is a correlation between high ratings and increased revenue in the hospitality industry, it's important to be cautious about making a causal claim like "high ratings always increase revenue." Here's why:</a:t>
          </a:r>
        </a:p>
      </dsp:txBody>
      <dsp:txXfrm>
        <a:off x="0" y="2194483"/>
        <a:ext cx="5914209" cy="1858491"/>
      </dsp:txXfrm>
    </dsp:sp>
    <dsp:sp modelId="{6EA62368-C3F0-4810-A536-5CBCDE2D52F8}">
      <dsp:nvSpPr>
        <dsp:cNvPr id="0" name=""/>
        <dsp:cNvSpPr/>
      </dsp:nvSpPr>
      <dsp:spPr>
        <a:xfrm>
          <a:off x="0" y="4003076"/>
          <a:ext cx="2957104" cy="1545290"/>
        </a:xfrm>
        <a:prstGeom prst="rect">
          <a:avLst/>
        </a:prstGeom>
        <a:pattFill prst="pct50">
          <a:fgClr>
            <a:schemeClr val="accent2">
              <a:tint val="40000"/>
              <a:hueOff val="0"/>
              <a:satOff val="0"/>
              <a:lumOff val="0"/>
            </a:schemeClr>
          </a:fgClr>
          <a:bgClr>
            <a:schemeClr val="bg1">
              <a:lumMod val="75000"/>
            </a:schemeClr>
          </a:bgClr>
        </a:patt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kern="1200" dirty="0">
              <a:solidFill>
                <a:srgbClr val="C00000"/>
              </a:solidFill>
              <a:latin typeface="Amasis MT Pro Medium" panose="02040604050005020304" pitchFamily="18" charset="0"/>
            </a:rPr>
            <a:t>Correlation vs. Causation: </a:t>
          </a:r>
          <a:r>
            <a:rPr lang="en-US" sz="1200" kern="1200" dirty="0">
              <a:solidFill>
                <a:schemeClr val="accent1">
                  <a:lumMod val="50000"/>
                </a:schemeClr>
              </a:solidFill>
              <a:latin typeface="Amasis MT Pro Medium" panose="02040604050005020304" pitchFamily="18" charset="0"/>
            </a:rPr>
            <a:t>Just because two things are related (correlation) doesn't mean one causes the other (causation). Other factors could influence both ratings and revenue, such as location, seasonality, marketing, or amenities. </a:t>
          </a:r>
        </a:p>
      </dsp:txBody>
      <dsp:txXfrm>
        <a:off x="0" y="4003076"/>
        <a:ext cx="2957104" cy="1545290"/>
      </dsp:txXfrm>
    </dsp:sp>
    <dsp:sp modelId="{B7EFA61A-34E6-4B5A-A4ED-AA30C93F0B14}">
      <dsp:nvSpPr>
        <dsp:cNvPr id="0" name=""/>
        <dsp:cNvSpPr/>
      </dsp:nvSpPr>
      <dsp:spPr>
        <a:xfrm>
          <a:off x="2957104" y="3994036"/>
          <a:ext cx="2957104" cy="1563369"/>
        </a:xfrm>
        <a:prstGeom prst="rect">
          <a:avLst/>
        </a:prstGeom>
        <a:pattFill prst="pct5">
          <a:fgClr>
            <a:schemeClr val="accent3">
              <a:tint val="40000"/>
              <a:hueOff val="0"/>
              <a:satOff val="0"/>
              <a:lumOff val="0"/>
            </a:schemeClr>
          </a:fgClr>
          <a:bgClr>
            <a:schemeClr val="tx2">
              <a:lumMod val="10000"/>
              <a:lumOff val="90000"/>
            </a:schemeClr>
          </a:bgClr>
        </a:patt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kern="1200" dirty="0">
              <a:solidFill>
                <a:srgbClr val="C00000"/>
              </a:solidFill>
              <a:latin typeface="Amasis MT Pro Medium" panose="02040604050005020304" pitchFamily="18" charset="0"/>
            </a:rPr>
            <a:t>Direction of causality: </a:t>
          </a:r>
          <a:r>
            <a:rPr lang="en-US" sz="1200" kern="1200" dirty="0">
              <a:solidFill>
                <a:schemeClr val="accent1">
                  <a:lumMod val="50000"/>
                </a:schemeClr>
              </a:solidFill>
              <a:latin typeface="Amasis MT Pro Medium" panose="02040604050005020304" pitchFamily="18" charset="0"/>
            </a:rPr>
            <a:t>It's also possible that high revenue could lead to higher ratings, as guests with a more positive experience are more likely to leave good reviews.</a:t>
          </a:r>
        </a:p>
      </dsp:txBody>
      <dsp:txXfrm>
        <a:off x="2957104" y="3994036"/>
        <a:ext cx="2957104" cy="1563369"/>
      </dsp:txXfrm>
    </dsp:sp>
    <dsp:sp modelId="{C6AAD9F3-A699-40D1-A0DF-10B6400FB789}">
      <dsp:nvSpPr>
        <dsp:cNvPr id="0" name=""/>
        <dsp:cNvSpPr/>
      </dsp:nvSpPr>
      <dsp:spPr>
        <a:xfrm rot="10800000">
          <a:off x="0" y="2666"/>
          <a:ext cx="5914209" cy="2243441"/>
        </a:xfrm>
        <a:prstGeom prst="upArrowCallout">
          <a:avLst/>
        </a:prstGeom>
        <a:pattFill prst="smCheck">
          <a:fgClr>
            <a:schemeClr val="accent1">
              <a:lumMod val="40000"/>
              <a:lumOff val="60000"/>
            </a:schemeClr>
          </a:fgClr>
          <a:bgClr>
            <a:schemeClr val="accent1">
              <a:lumMod val="20000"/>
              <a:lumOff val="80000"/>
            </a:schemeClr>
          </a:bgClr>
        </a:patt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kern="1200" dirty="0">
              <a:solidFill>
                <a:schemeClr val="accent1">
                  <a:lumMod val="50000"/>
                </a:schemeClr>
              </a:solidFill>
              <a:latin typeface="Amasis MT Pro Medium" panose="02040604050005020304" pitchFamily="18" charset="0"/>
            </a:rPr>
            <a:t>The </a:t>
          </a:r>
          <a:r>
            <a:rPr lang="en-US" sz="1200" b="0" kern="1200" dirty="0" err="1">
              <a:solidFill>
                <a:schemeClr val="accent1">
                  <a:lumMod val="50000"/>
                </a:schemeClr>
              </a:solidFill>
              <a:latin typeface="Amasis MT Pro Medium" panose="02040604050005020304" pitchFamily="18" charset="0"/>
            </a:rPr>
            <a:t>AtliQ</a:t>
          </a:r>
          <a:r>
            <a:rPr lang="en-US" sz="1200" b="0" kern="1200" dirty="0">
              <a:solidFill>
                <a:schemeClr val="accent1">
                  <a:lumMod val="50000"/>
                </a:schemeClr>
              </a:solidFill>
              <a:latin typeface="Amasis MT Pro Medium" panose="02040604050005020304" pitchFamily="18" charset="0"/>
            </a:rPr>
            <a:t> Exotica hotel in Mumbai emerges as a double crown winner from the dashboard data. Not only does it bask in the warm glow of being the most highly rated hotel across all </a:t>
          </a:r>
          <a:r>
            <a:rPr lang="en-US" sz="1200" b="0" kern="1200" dirty="0" err="1">
              <a:solidFill>
                <a:schemeClr val="accent1">
                  <a:lumMod val="50000"/>
                </a:schemeClr>
              </a:solidFill>
              <a:latin typeface="Amasis MT Pro Medium" panose="02040604050005020304" pitchFamily="18" charset="0"/>
            </a:rPr>
            <a:t>AtliQ</a:t>
          </a:r>
          <a:r>
            <a:rPr lang="en-US" sz="1200" b="0" kern="1200" dirty="0">
              <a:solidFill>
                <a:schemeClr val="accent1">
                  <a:lumMod val="50000"/>
                </a:schemeClr>
              </a:solidFill>
              <a:latin typeface="Amasis MT Pro Medium" panose="02040604050005020304" pitchFamily="18" charset="0"/>
            </a:rPr>
            <a:t> chains, but it also reigns supreme in the revenue category, claiming a dazzling 117 million, the highest amongst its peers. </a:t>
          </a:r>
          <a:r>
            <a:rPr lang="en-US" sz="1200" b="0" kern="1200" dirty="0" err="1">
              <a:solidFill>
                <a:schemeClr val="accent1">
                  <a:lumMod val="50000"/>
                </a:schemeClr>
              </a:solidFill>
              <a:latin typeface="Amasis MT Pro Medium" panose="02040604050005020304" pitchFamily="18" charset="0"/>
            </a:rPr>
            <a:t>AtliQ</a:t>
          </a:r>
          <a:r>
            <a:rPr lang="en-US" sz="1200" b="0" kern="1200" dirty="0">
              <a:solidFill>
                <a:schemeClr val="accent1">
                  <a:lumMod val="50000"/>
                </a:schemeClr>
              </a:solidFill>
              <a:latin typeface="Amasis MT Pro Medium" panose="02040604050005020304" pitchFamily="18" charset="0"/>
            </a:rPr>
            <a:t> Exotica might cater to a segment willing to pay higher rates for luxurious experiences</a:t>
          </a:r>
          <a:r>
            <a:rPr lang="en-US" sz="1200" b="1" kern="1200" dirty="0">
              <a:solidFill>
                <a:schemeClr val="accent1">
                  <a:lumMod val="50000"/>
                </a:schemeClr>
              </a:solidFill>
              <a:latin typeface="Sagona Book" panose="02020503050505020204" pitchFamily="18" charset="0"/>
            </a:rPr>
            <a:t>.</a:t>
          </a:r>
        </a:p>
      </dsp:txBody>
      <dsp:txXfrm rot="10800000">
        <a:off x="0" y="2666"/>
        <a:ext cx="5914209" cy="14577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14CF6-C7A2-4788-8778-492B51BE60B8}">
      <dsp:nvSpPr>
        <dsp:cNvPr id="0" name=""/>
        <dsp:cNvSpPr/>
      </dsp:nvSpPr>
      <dsp:spPr>
        <a:xfrm>
          <a:off x="0" y="852906"/>
          <a:ext cx="5914209" cy="15745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C7F3A02-F34E-4BE6-B238-A8F0089E7903}">
      <dsp:nvSpPr>
        <dsp:cNvPr id="0" name=""/>
        <dsp:cNvSpPr/>
      </dsp:nvSpPr>
      <dsp:spPr>
        <a:xfrm>
          <a:off x="476315" y="1207191"/>
          <a:ext cx="866028" cy="866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4CC86B2-7A43-44CC-8FE0-2B8372889495}">
      <dsp:nvSpPr>
        <dsp:cNvPr id="0" name=""/>
        <dsp:cNvSpPr/>
      </dsp:nvSpPr>
      <dsp:spPr>
        <a:xfrm>
          <a:off x="1818659" y="852906"/>
          <a:ext cx="4095549" cy="1574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5" tIns="166645" rIns="166645" bIns="166645" numCol="1" spcCol="1270" anchor="ctr" anchorCtr="0">
          <a:noAutofit/>
        </a:bodyPr>
        <a:lstStyle/>
        <a:p>
          <a:pPr marL="0" lvl="0" indent="0" algn="l" defTabSz="666750">
            <a:lnSpc>
              <a:spcPct val="100000"/>
            </a:lnSpc>
            <a:spcBef>
              <a:spcPct val="0"/>
            </a:spcBef>
            <a:spcAft>
              <a:spcPct val="35000"/>
            </a:spcAft>
            <a:buNone/>
          </a:pPr>
          <a:r>
            <a:rPr lang="en-US" sz="1500" kern="1200" dirty="0" err="1">
              <a:solidFill>
                <a:schemeClr val="accent1">
                  <a:lumMod val="50000"/>
                </a:schemeClr>
              </a:solidFill>
              <a:latin typeface="Sagona Book" panose="02020503050505020204" pitchFamily="18" charset="0"/>
            </a:rPr>
            <a:t>Atliq</a:t>
          </a:r>
          <a:r>
            <a:rPr lang="en-US" sz="1500" kern="1200" dirty="0">
              <a:solidFill>
                <a:schemeClr val="accent1">
                  <a:lumMod val="50000"/>
                </a:schemeClr>
              </a:solidFill>
              <a:latin typeface="Sagona Book" panose="02020503050505020204" pitchFamily="18" charset="0"/>
            </a:rPr>
            <a:t> hotel's realization rate has steadily increased for three consecutive months, reaching a positive high of 70.6% in </a:t>
          </a:r>
          <a:r>
            <a:rPr lang="en-US" sz="1500" kern="1200" dirty="0" err="1">
              <a:solidFill>
                <a:schemeClr val="accent1">
                  <a:lumMod val="50000"/>
                </a:schemeClr>
              </a:solidFill>
              <a:latin typeface="Sagona Book" panose="02020503050505020204" pitchFamily="18" charset="0"/>
            </a:rPr>
            <a:t>july</a:t>
          </a:r>
          <a:r>
            <a:rPr lang="en-US" sz="1500" kern="1200" dirty="0">
              <a:solidFill>
                <a:schemeClr val="accent1">
                  <a:lumMod val="50000"/>
                </a:schemeClr>
              </a:solidFill>
              <a:latin typeface="Sagona Book" panose="02020503050505020204" pitchFamily="18" charset="0"/>
            </a:rPr>
            <a:t>. </a:t>
          </a:r>
        </a:p>
      </dsp:txBody>
      <dsp:txXfrm>
        <a:off x="1818659" y="852906"/>
        <a:ext cx="4095549" cy="1574597"/>
      </dsp:txXfrm>
    </dsp:sp>
    <dsp:sp modelId="{91FB0CB5-DE5B-4ED4-93B0-68B299847123}">
      <dsp:nvSpPr>
        <dsp:cNvPr id="0" name=""/>
        <dsp:cNvSpPr/>
      </dsp:nvSpPr>
      <dsp:spPr>
        <a:xfrm>
          <a:off x="0" y="2821153"/>
          <a:ext cx="5914209" cy="15745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C726E9B-13A3-469D-9F48-28B78768BBFE}">
      <dsp:nvSpPr>
        <dsp:cNvPr id="0" name=""/>
        <dsp:cNvSpPr/>
      </dsp:nvSpPr>
      <dsp:spPr>
        <a:xfrm>
          <a:off x="476315" y="3175437"/>
          <a:ext cx="866028" cy="866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EFE656-A29D-4894-9EE8-6902D325DC98}">
      <dsp:nvSpPr>
        <dsp:cNvPr id="0" name=""/>
        <dsp:cNvSpPr/>
      </dsp:nvSpPr>
      <dsp:spPr>
        <a:xfrm>
          <a:off x="1818659" y="2821153"/>
          <a:ext cx="4095549" cy="1574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5" tIns="166645" rIns="166645" bIns="166645"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accent1">
                  <a:lumMod val="50000"/>
                </a:schemeClr>
              </a:solidFill>
              <a:latin typeface="Sagona Book" panose="02020503050505020204" pitchFamily="18" charset="0"/>
            </a:rPr>
            <a:t>Consistent growth in realization rate indicates effective booking and guest management strategies, maximizing revenue potential</a:t>
          </a:r>
          <a:r>
            <a:rPr lang="en-US" sz="1800" kern="1200" dirty="0">
              <a:latin typeface="Sagona Book" panose="02020503050505020204" pitchFamily="18" charset="0"/>
            </a:rPr>
            <a:t>. </a:t>
          </a:r>
        </a:p>
      </dsp:txBody>
      <dsp:txXfrm>
        <a:off x="1818659" y="2821153"/>
        <a:ext cx="4095549" cy="15745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A76BC-7F1A-467D-ACDD-D2E40EBBD9C3}">
      <dsp:nvSpPr>
        <dsp:cNvPr id="0" name=""/>
        <dsp:cNvSpPr/>
      </dsp:nvSpPr>
      <dsp:spPr>
        <a:xfrm>
          <a:off x="2084406" y="733990"/>
          <a:ext cx="951750" cy="951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CDE0DB-B61C-4ACC-B15C-80A8B29D9EB6}">
      <dsp:nvSpPr>
        <dsp:cNvPr id="0" name=""/>
        <dsp:cNvSpPr/>
      </dsp:nvSpPr>
      <dsp:spPr>
        <a:xfrm>
          <a:off x="162125" y="1997726"/>
          <a:ext cx="4796312" cy="815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latin typeface="Sagona Book" panose="02020503050505020204" pitchFamily="18" charset="0"/>
            </a:rPr>
            <a:t>Business Class </a:t>
          </a:r>
          <a:r>
            <a:rPr lang="en-US" sz="1200" kern="1200" dirty="0">
              <a:latin typeface="Sagona Book" panose="02020503050505020204" pitchFamily="18" charset="0"/>
            </a:rPr>
            <a:t>Holds the top spot with a commanding </a:t>
          </a:r>
          <a:r>
            <a:rPr lang="en-US" sz="1200" b="1" kern="1200" dirty="0">
              <a:latin typeface="Sagona Book" panose="02020503050505020204" pitchFamily="18" charset="0"/>
            </a:rPr>
            <a:t>58.12% occupancy</a:t>
          </a:r>
          <a:r>
            <a:rPr lang="en-US" sz="1200" kern="1200" dirty="0">
              <a:latin typeface="Sagona Book" panose="02020503050505020204" pitchFamily="18" charset="0"/>
            </a:rPr>
            <a:t>, indicating </a:t>
          </a:r>
          <a:r>
            <a:rPr lang="en-US" sz="1200" b="1" kern="1200" dirty="0">
              <a:latin typeface="Sagona Book" panose="02020503050505020204" pitchFamily="18" charset="0"/>
            </a:rPr>
            <a:t>strong demand </a:t>
          </a:r>
          <a:r>
            <a:rPr lang="en-US" sz="1200" kern="1200" dirty="0">
              <a:latin typeface="Sagona Book" panose="02020503050505020204" pitchFamily="18" charset="0"/>
            </a:rPr>
            <a:t>for its blend of comfort, convenience, and competitive pricing. Where Luxury class Follows closely with a respectable 57.59% occupancy, suggesting continued interest in high-end experiences.</a:t>
          </a:r>
        </a:p>
      </dsp:txBody>
      <dsp:txXfrm>
        <a:off x="162125" y="1997726"/>
        <a:ext cx="4796312" cy="815626"/>
      </dsp:txXfrm>
    </dsp:sp>
    <dsp:sp modelId="{DEC9F10D-891B-4A27-A691-68C3D92D8761}">
      <dsp:nvSpPr>
        <dsp:cNvPr id="0" name=""/>
        <dsp:cNvSpPr/>
      </dsp:nvSpPr>
      <dsp:spPr>
        <a:xfrm>
          <a:off x="7250843" y="733990"/>
          <a:ext cx="951750" cy="951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76E4F2-375F-4A72-A6CC-E197DA5DD9EB}">
      <dsp:nvSpPr>
        <dsp:cNvPr id="0" name=""/>
        <dsp:cNvSpPr/>
      </dsp:nvSpPr>
      <dsp:spPr>
        <a:xfrm>
          <a:off x="5328562" y="1997726"/>
          <a:ext cx="4796312" cy="815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latin typeface="Sagona Book" panose="02020503050505020204" pitchFamily="18" charset="0"/>
            </a:rPr>
            <a:t>In Business Class guest demographics and preferences to refine offerings and maximize appeal. And in Luxury Rooms guests seek </a:t>
          </a:r>
          <a:r>
            <a:rPr lang="en-US" sz="1200" b="1" kern="1200">
              <a:latin typeface="Sagona Book" panose="02020503050505020204" pitchFamily="18" charset="0"/>
            </a:rPr>
            <a:t>lavish amenities, personalized service</a:t>
          </a:r>
          <a:r>
            <a:rPr lang="en-US" sz="1200" kern="1200">
              <a:latin typeface="Sagona Book" panose="02020503050505020204" pitchFamily="18" charset="0"/>
            </a:rPr>
            <a:t>, and an </a:t>
          </a:r>
          <a:r>
            <a:rPr lang="en-US" sz="1200" b="1" kern="1200">
              <a:latin typeface="Sagona Book" panose="02020503050505020204" pitchFamily="18" charset="0"/>
            </a:rPr>
            <a:t>exclusive atmosphere.</a:t>
          </a:r>
          <a:endParaRPr lang="en-US" sz="1200" b="1" kern="1200" dirty="0">
            <a:latin typeface="Sagona Book" panose="02020503050505020204" pitchFamily="18" charset="0"/>
          </a:endParaRPr>
        </a:p>
      </dsp:txBody>
      <dsp:txXfrm>
        <a:off x="5328562" y="1997726"/>
        <a:ext cx="4796312" cy="815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AD746-909F-432B-B954-B50B9397886A}">
      <dsp:nvSpPr>
        <dsp:cNvPr id="0" name=""/>
        <dsp:cNvSpPr/>
      </dsp:nvSpPr>
      <dsp:spPr>
        <a:xfrm>
          <a:off x="-6157354" y="-942028"/>
          <a:ext cx="7329569" cy="7329569"/>
        </a:xfrm>
        <a:prstGeom prst="blockArc">
          <a:avLst>
            <a:gd name="adj1" fmla="val 18900000"/>
            <a:gd name="adj2" fmla="val 2700000"/>
            <a:gd name="adj3" fmla="val 295"/>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A259F0-BDC0-4795-90A0-176883A2E589}">
      <dsp:nvSpPr>
        <dsp:cNvPr id="0" name=""/>
        <dsp:cNvSpPr/>
      </dsp:nvSpPr>
      <dsp:spPr>
        <a:xfrm>
          <a:off x="436505" y="286760"/>
          <a:ext cx="6114254" cy="57330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506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50000"/>
                </a:schemeClr>
              </a:solidFill>
              <a:latin typeface="Sagona Book" panose="02020503050505020204" pitchFamily="18" charset="0"/>
            </a:rPr>
            <a:t>Properties (Elite, Premium, Standard, Presidential)</a:t>
          </a:r>
          <a:r>
            <a:rPr lang="en-US" sz="1800" kern="1200" dirty="0">
              <a:latin typeface="Sagona Book" panose="02020503050505020204" pitchFamily="18" charset="0"/>
            </a:rPr>
            <a:t> </a:t>
          </a:r>
        </a:p>
      </dsp:txBody>
      <dsp:txXfrm>
        <a:off x="436505" y="286760"/>
        <a:ext cx="6114254" cy="573303"/>
      </dsp:txXfrm>
    </dsp:sp>
    <dsp:sp modelId="{C82A844B-EF45-4FCC-AF3E-75B0A1E4E0EA}">
      <dsp:nvSpPr>
        <dsp:cNvPr id="0" name=""/>
        <dsp:cNvSpPr/>
      </dsp:nvSpPr>
      <dsp:spPr>
        <a:xfrm>
          <a:off x="78191" y="215097"/>
          <a:ext cx="716629" cy="71662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840D8B-A579-498F-8B10-6569E519E798}">
      <dsp:nvSpPr>
        <dsp:cNvPr id="0" name=""/>
        <dsp:cNvSpPr/>
      </dsp:nvSpPr>
      <dsp:spPr>
        <a:xfrm>
          <a:off x="908087" y="1146607"/>
          <a:ext cx="5642672" cy="57330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506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50000"/>
                </a:schemeClr>
              </a:solidFill>
              <a:latin typeface="Sagona Book" panose="02020503050505020204" pitchFamily="18" charset="0"/>
            </a:rPr>
            <a:t>City (Bangalore, Mumbai, Delhi, Hyderabad)</a:t>
          </a:r>
        </a:p>
      </dsp:txBody>
      <dsp:txXfrm>
        <a:off x="908087" y="1146607"/>
        <a:ext cx="5642672" cy="573303"/>
      </dsp:txXfrm>
    </dsp:sp>
    <dsp:sp modelId="{51C61C9A-63A8-4CB3-8AC0-35B63C1DF6CA}">
      <dsp:nvSpPr>
        <dsp:cNvPr id="0" name=""/>
        <dsp:cNvSpPr/>
      </dsp:nvSpPr>
      <dsp:spPr>
        <a:xfrm>
          <a:off x="549772" y="1074944"/>
          <a:ext cx="716629" cy="71662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7B3B64-ACC1-460A-B1DF-8B9E9102B684}">
      <dsp:nvSpPr>
        <dsp:cNvPr id="0" name=""/>
        <dsp:cNvSpPr/>
      </dsp:nvSpPr>
      <dsp:spPr>
        <a:xfrm>
          <a:off x="1123729" y="2006453"/>
          <a:ext cx="5427030" cy="57330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506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50000"/>
                </a:schemeClr>
              </a:solidFill>
              <a:latin typeface="Sagona Book" panose="02020503050505020204" pitchFamily="18" charset="0"/>
            </a:rPr>
            <a:t>Status (Canceled, Check out, No Show)</a:t>
          </a:r>
        </a:p>
      </dsp:txBody>
      <dsp:txXfrm>
        <a:off x="1123729" y="2006453"/>
        <a:ext cx="5427030" cy="573303"/>
      </dsp:txXfrm>
    </dsp:sp>
    <dsp:sp modelId="{1568200C-B850-4587-8D33-FA13780527E3}">
      <dsp:nvSpPr>
        <dsp:cNvPr id="0" name=""/>
        <dsp:cNvSpPr/>
      </dsp:nvSpPr>
      <dsp:spPr>
        <a:xfrm>
          <a:off x="765414" y="1934790"/>
          <a:ext cx="716629" cy="71662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F6FE8E-9203-446F-93F8-487892747F28}">
      <dsp:nvSpPr>
        <dsp:cNvPr id="0" name=""/>
        <dsp:cNvSpPr/>
      </dsp:nvSpPr>
      <dsp:spPr>
        <a:xfrm>
          <a:off x="1123729" y="2865755"/>
          <a:ext cx="5427030" cy="57330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506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50000"/>
                </a:schemeClr>
              </a:solidFill>
              <a:latin typeface="Sagona Book" panose="02020503050505020204" pitchFamily="18" charset="0"/>
            </a:rPr>
            <a:t>Platform (direct online, direct offline, </a:t>
          </a:r>
          <a:r>
            <a:rPr lang="en-US" sz="1800" kern="1200" dirty="0" err="1">
              <a:solidFill>
                <a:schemeClr val="accent1">
                  <a:lumMod val="50000"/>
                </a:schemeClr>
              </a:solidFill>
              <a:latin typeface="Sagona Book" panose="02020503050505020204" pitchFamily="18" charset="0"/>
            </a:rPr>
            <a:t>logtrip</a:t>
          </a:r>
          <a:r>
            <a:rPr lang="en-US" sz="1800" kern="1200" dirty="0">
              <a:solidFill>
                <a:schemeClr val="accent1">
                  <a:lumMod val="50000"/>
                </a:schemeClr>
              </a:solidFill>
              <a:latin typeface="Sagona Book" panose="02020503050505020204" pitchFamily="18" charset="0"/>
            </a:rPr>
            <a:t>)</a:t>
          </a:r>
        </a:p>
      </dsp:txBody>
      <dsp:txXfrm>
        <a:off x="1123729" y="2865755"/>
        <a:ext cx="5427030" cy="573303"/>
      </dsp:txXfrm>
    </dsp:sp>
    <dsp:sp modelId="{AFB4CF2B-6FD5-4C5A-B3E4-BAFFE4DBD450}">
      <dsp:nvSpPr>
        <dsp:cNvPr id="0" name=""/>
        <dsp:cNvSpPr/>
      </dsp:nvSpPr>
      <dsp:spPr>
        <a:xfrm>
          <a:off x="765414" y="2794092"/>
          <a:ext cx="716629" cy="71662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B345F-6B58-4668-8B18-E6FFE869EA1A}">
      <dsp:nvSpPr>
        <dsp:cNvPr id="0" name=""/>
        <dsp:cNvSpPr/>
      </dsp:nvSpPr>
      <dsp:spPr>
        <a:xfrm>
          <a:off x="908087" y="3725602"/>
          <a:ext cx="5642672" cy="57330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506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50000"/>
                </a:schemeClr>
              </a:solidFill>
              <a:latin typeface="Sagona Book" panose="02020503050505020204" pitchFamily="18" charset="0"/>
            </a:rPr>
            <a:t>Month (May, June, July)</a:t>
          </a:r>
        </a:p>
      </dsp:txBody>
      <dsp:txXfrm>
        <a:off x="908087" y="3725602"/>
        <a:ext cx="5642672" cy="573303"/>
      </dsp:txXfrm>
    </dsp:sp>
    <dsp:sp modelId="{0786417D-F0C9-42BB-88C2-7D73691ADA79}">
      <dsp:nvSpPr>
        <dsp:cNvPr id="0" name=""/>
        <dsp:cNvSpPr/>
      </dsp:nvSpPr>
      <dsp:spPr>
        <a:xfrm>
          <a:off x="549772" y="3653939"/>
          <a:ext cx="716629" cy="71662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345226-F482-4A12-9068-A6C11A3FF05F}">
      <dsp:nvSpPr>
        <dsp:cNvPr id="0" name=""/>
        <dsp:cNvSpPr/>
      </dsp:nvSpPr>
      <dsp:spPr>
        <a:xfrm>
          <a:off x="436505" y="4585448"/>
          <a:ext cx="6114254" cy="573303"/>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506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50000"/>
                </a:schemeClr>
              </a:solidFill>
              <a:latin typeface="Sagona Book" panose="02020503050505020204" pitchFamily="18" charset="0"/>
            </a:rPr>
            <a:t>Week (Weekdays, Weekends)</a:t>
          </a:r>
        </a:p>
      </dsp:txBody>
      <dsp:txXfrm>
        <a:off x="436505" y="4585448"/>
        <a:ext cx="6114254" cy="573303"/>
      </dsp:txXfrm>
    </dsp:sp>
    <dsp:sp modelId="{850A7556-1AA5-4452-A416-4B2AD721A439}">
      <dsp:nvSpPr>
        <dsp:cNvPr id="0" name=""/>
        <dsp:cNvSpPr/>
      </dsp:nvSpPr>
      <dsp:spPr>
        <a:xfrm>
          <a:off x="78191" y="4513785"/>
          <a:ext cx="716629" cy="71662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795BC-DFD9-4AB6-8F21-461BE880315C}">
      <dsp:nvSpPr>
        <dsp:cNvPr id="0" name=""/>
        <dsp:cNvSpPr/>
      </dsp:nvSpPr>
      <dsp:spPr>
        <a:xfrm>
          <a:off x="1080825" y="2499"/>
          <a:ext cx="1647000" cy="1647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E3E487-D60F-443B-B83E-BB248476895A}">
      <dsp:nvSpPr>
        <dsp:cNvPr id="0" name=""/>
        <dsp:cNvSpPr/>
      </dsp:nvSpPr>
      <dsp:spPr>
        <a:xfrm>
          <a:off x="1431825" y="353499"/>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AB99E-39EB-45F4-8738-30F7F980B462}">
      <dsp:nvSpPr>
        <dsp:cNvPr id="0" name=""/>
        <dsp:cNvSpPr/>
      </dsp:nvSpPr>
      <dsp:spPr>
        <a:xfrm>
          <a:off x="554325" y="2162499"/>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IN" sz="2000" kern="1200" dirty="0">
              <a:solidFill>
                <a:schemeClr val="accent1">
                  <a:lumMod val="50000"/>
                </a:schemeClr>
              </a:solidFill>
              <a:latin typeface="Sagona Book" panose="02020503050505020204" pitchFamily="18" charset="0"/>
            </a:rPr>
            <a:t>Revenue</a:t>
          </a:r>
          <a:endParaRPr lang="en-US" sz="2000" kern="1200" dirty="0">
            <a:solidFill>
              <a:schemeClr val="accent1">
                <a:lumMod val="50000"/>
              </a:schemeClr>
            </a:solidFill>
            <a:latin typeface="Sagona Book" panose="02020503050505020204" pitchFamily="18" charset="0"/>
          </a:endParaRPr>
        </a:p>
      </dsp:txBody>
      <dsp:txXfrm>
        <a:off x="554325" y="2162499"/>
        <a:ext cx="2700000" cy="720000"/>
      </dsp:txXfrm>
    </dsp:sp>
    <dsp:sp modelId="{0F24C3C6-14AB-45E0-B8B8-63281CE96E13}">
      <dsp:nvSpPr>
        <dsp:cNvPr id="0" name=""/>
        <dsp:cNvSpPr/>
      </dsp:nvSpPr>
      <dsp:spPr>
        <a:xfrm>
          <a:off x="4253325" y="2499"/>
          <a:ext cx="1647000" cy="1647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6E597D-17E5-480E-8BBC-0069C2FEF7DB}">
      <dsp:nvSpPr>
        <dsp:cNvPr id="0" name=""/>
        <dsp:cNvSpPr/>
      </dsp:nvSpPr>
      <dsp:spPr>
        <a:xfrm>
          <a:off x="4604325" y="353499"/>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76CE2B-C62B-42E6-8EF7-C2B8ADADC361}">
      <dsp:nvSpPr>
        <dsp:cNvPr id="0" name=""/>
        <dsp:cNvSpPr/>
      </dsp:nvSpPr>
      <dsp:spPr>
        <a:xfrm>
          <a:off x="3726825" y="2162499"/>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IN" sz="2000" kern="1200" dirty="0">
              <a:solidFill>
                <a:schemeClr val="accent1">
                  <a:lumMod val="50000"/>
                </a:schemeClr>
              </a:solidFill>
              <a:latin typeface="Sagona Book" panose="02020503050505020204" pitchFamily="18" charset="0"/>
            </a:rPr>
            <a:t>Occupancy Percentage</a:t>
          </a:r>
          <a:endParaRPr lang="en-US" sz="2000" kern="1200" dirty="0">
            <a:solidFill>
              <a:schemeClr val="accent1">
                <a:lumMod val="50000"/>
              </a:schemeClr>
            </a:solidFill>
            <a:latin typeface="Sagona Book" panose="02020503050505020204" pitchFamily="18" charset="0"/>
          </a:endParaRPr>
        </a:p>
      </dsp:txBody>
      <dsp:txXfrm>
        <a:off x="3726825" y="2162499"/>
        <a:ext cx="2700000" cy="720000"/>
      </dsp:txXfrm>
    </dsp:sp>
    <dsp:sp modelId="{A5B757A7-675B-40EF-9B8E-313131F46EF8}">
      <dsp:nvSpPr>
        <dsp:cNvPr id="0" name=""/>
        <dsp:cNvSpPr/>
      </dsp:nvSpPr>
      <dsp:spPr>
        <a:xfrm>
          <a:off x="7425825" y="2499"/>
          <a:ext cx="1647000" cy="1647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643AD0-D7B8-4515-A56F-653857F266DE}">
      <dsp:nvSpPr>
        <dsp:cNvPr id="0" name=""/>
        <dsp:cNvSpPr/>
      </dsp:nvSpPr>
      <dsp:spPr>
        <a:xfrm>
          <a:off x="7776825" y="353499"/>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4CC21D-0DDC-4A21-8C41-58AC4C648254}">
      <dsp:nvSpPr>
        <dsp:cNvPr id="0" name=""/>
        <dsp:cNvSpPr/>
      </dsp:nvSpPr>
      <dsp:spPr>
        <a:xfrm>
          <a:off x="6899325" y="2162499"/>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IN" sz="2000" kern="1200" dirty="0">
              <a:solidFill>
                <a:schemeClr val="accent1">
                  <a:lumMod val="50000"/>
                </a:schemeClr>
              </a:solidFill>
              <a:latin typeface="Sagona Book" panose="02020503050505020204" pitchFamily="18" charset="0"/>
            </a:rPr>
            <a:t>Average Rating</a:t>
          </a:r>
          <a:endParaRPr lang="en-US" sz="2000" kern="1200" dirty="0">
            <a:solidFill>
              <a:schemeClr val="accent1">
                <a:lumMod val="50000"/>
              </a:schemeClr>
            </a:solidFill>
            <a:latin typeface="Sagona Book" panose="02020503050505020204" pitchFamily="18" charset="0"/>
          </a:endParaRPr>
        </a:p>
      </dsp:txBody>
      <dsp:txXfrm>
        <a:off x="6899325" y="2162499"/>
        <a:ext cx="27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C14C0-3114-47B3-9937-DAB2F1BEA435}">
      <dsp:nvSpPr>
        <dsp:cNvPr id="0" name=""/>
        <dsp:cNvSpPr/>
      </dsp:nvSpPr>
      <dsp:spPr>
        <a:xfrm>
          <a:off x="0" y="350"/>
          <a:ext cx="9601196" cy="821194"/>
        </a:xfrm>
        <a:prstGeom prst="roundRect">
          <a:avLst>
            <a:gd name="adj" fmla="val 10000"/>
          </a:avLst>
        </a:prstGeom>
        <a:gradFill rotWithShape="1">
          <a:gsLst>
            <a:gs pos="0">
              <a:schemeClr val="accent1">
                <a:tint val="60000"/>
                <a:lumMod val="110000"/>
              </a:schemeClr>
            </a:gs>
            <a:gs pos="100000">
              <a:schemeClr val="accent1">
                <a:tint val="82000"/>
              </a:schemeClr>
            </a:gs>
          </a:gsLst>
          <a:lin ang="5400000" scaled="0"/>
        </a:gradFill>
        <a:ln w="9525"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sp>
    <dsp:sp modelId="{F4A153FB-4D6B-49FC-8958-5CE75D244C02}">
      <dsp:nvSpPr>
        <dsp:cNvPr id="0" name=""/>
        <dsp:cNvSpPr/>
      </dsp:nvSpPr>
      <dsp:spPr>
        <a:xfrm>
          <a:off x="248411" y="185119"/>
          <a:ext cx="451657" cy="451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8F9B4-5FB1-48A5-902F-547CEFC0F46A}">
      <dsp:nvSpPr>
        <dsp:cNvPr id="0" name=""/>
        <dsp:cNvSpPr/>
      </dsp:nvSpPr>
      <dsp:spPr>
        <a:xfrm>
          <a:off x="948479" y="350"/>
          <a:ext cx="8652717" cy="821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0" tIns="86910" rIns="86910" bIns="86910" numCol="1" spcCol="1270" anchor="ctr" anchorCtr="0">
          <a:noAutofit/>
        </a:bodyPr>
        <a:lstStyle/>
        <a:p>
          <a:pPr marL="0" lvl="0" indent="0" algn="l" defTabSz="889000">
            <a:lnSpc>
              <a:spcPct val="100000"/>
            </a:lnSpc>
            <a:spcBef>
              <a:spcPct val="0"/>
            </a:spcBef>
            <a:spcAft>
              <a:spcPct val="35000"/>
            </a:spcAft>
            <a:buNone/>
          </a:pPr>
          <a:r>
            <a:rPr lang="en-IN" sz="2000" kern="1200">
              <a:latin typeface="Sagona Book" panose="02020503050505020204" pitchFamily="18" charset="0"/>
            </a:rPr>
            <a:t>Revenue by City</a:t>
          </a:r>
          <a:endParaRPr lang="en-US" sz="2000" kern="1200" dirty="0">
            <a:latin typeface="Sagona Book" panose="02020503050505020204" pitchFamily="18" charset="0"/>
          </a:endParaRPr>
        </a:p>
      </dsp:txBody>
      <dsp:txXfrm>
        <a:off x="948479" y="350"/>
        <a:ext cx="8652717" cy="821194"/>
      </dsp:txXfrm>
    </dsp:sp>
    <dsp:sp modelId="{EFE9D767-A06C-47B1-A996-F1BE1C4FEEAA}">
      <dsp:nvSpPr>
        <dsp:cNvPr id="0" name=""/>
        <dsp:cNvSpPr/>
      </dsp:nvSpPr>
      <dsp:spPr>
        <a:xfrm>
          <a:off x="0" y="1026844"/>
          <a:ext cx="9601196" cy="821194"/>
        </a:xfrm>
        <a:prstGeom prst="roundRect">
          <a:avLst>
            <a:gd name="adj" fmla="val 10000"/>
          </a:avLst>
        </a:prstGeom>
        <a:gradFill rotWithShape="1">
          <a:gsLst>
            <a:gs pos="0">
              <a:schemeClr val="accent1">
                <a:tint val="60000"/>
                <a:lumMod val="110000"/>
              </a:schemeClr>
            </a:gs>
            <a:gs pos="100000">
              <a:schemeClr val="accent1">
                <a:tint val="82000"/>
              </a:schemeClr>
            </a:gs>
          </a:gsLst>
          <a:lin ang="5400000" scaled="0"/>
        </a:gradFill>
        <a:ln w="9525"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sp>
    <dsp:sp modelId="{73B3409B-23B7-45AA-B7AB-13B4F254C28C}">
      <dsp:nvSpPr>
        <dsp:cNvPr id="0" name=""/>
        <dsp:cNvSpPr/>
      </dsp:nvSpPr>
      <dsp:spPr>
        <a:xfrm>
          <a:off x="248411" y="1211612"/>
          <a:ext cx="451657" cy="451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0F71C9-9170-4D71-8644-D7878F25E17E}">
      <dsp:nvSpPr>
        <dsp:cNvPr id="0" name=""/>
        <dsp:cNvSpPr/>
      </dsp:nvSpPr>
      <dsp:spPr>
        <a:xfrm>
          <a:off x="948479" y="1026844"/>
          <a:ext cx="8652717" cy="821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0" tIns="86910" rIns="86910" bIns="86910" numCol="1" spcCol="1270" anchor="ctr" anchorCtr="0">
          <a:noAutofit/>
        </a:bodyPr>
        <a:lstStyle/>
        <a:p>
          <a:pPr marL="0" lvl="0" indent="0" algn="l" defTabSz="889000">
            <a:lnSpc>
              <a:spcPct val="100000"/>
            </a:lnSpc>
            <a:spcBef>
              <a:spcPct val="0"/>
            </a:spcBef>
            <a:spcAft>
              <a:spcPct val="35000"/>
            </a:spcAft>
            <a:buNone/>
          </a:pPr>
          <a:r>
            <a:rPr lang="en-IN" sz="2000" kern="1200">
              <a:latin typeface="Sagona Book" panose="02020503050505020204" pitchFamily="18" charset="0"/>
            </a:rPr>
            <a:t>Occupancy % by City</a:t>
          </a:r>
          <a:endParaRPr lang="en-US" sz="2000" kern="1200" dirty="0">
            <a:latin typeface="Sagona Book" panose="02020503050505020204" pitchFamily="18" charset="0"/>
          </a:endParaRPr>
        </a:p>
      </dsp:txBody>
      <dsp:txXfrm>
        <a:off x="948479" y="1026844"/>
        <a:ext cx="8652717" cy="821194"/>
      </dsp:txXfrm>
    </dsp:sp>
    <dsp:sp modelId="{7DFF6FAC-3E7C-43DB-9DEC-298483433A66}">
      <dsp:nvSpPr>
        <dsp:cNvPr id="0" name=""/>
        <dsp:cNvSpPr/>
      </dsp:nvSpPr>
      <dsp:spPr>
        <a:xfrm>
          <a:off x="0" y="2053337"/>
          <a:ext cx="9601196" cy="821194"/>
        </a:xfrm>
        <a:prstGeom prst="roundRect">
          <a:avLst>
            <a:gd name="adj" fmla="val 10000"/>
          </a:avLst>
        </a:prstGeom>
        <a:gradFill rotWithShape="1">
          <a:gsLst>
            <a:gs pos="0">
              <a:schemeClr val="accent1">
                <a:tint val="60000"/>
                <a:lumMod val="110000"/>
              </a:schemeClr>
            </a:gs>
            <a:gs pos="100000">
              <a:schemeClr val="accent1">
                <a:tint val="82000"/>
              </a:schemeClr>
            </a:gs>
          </a:gsLst>
          <a:lin ang="5400000" scaled="0"/>
        </a:gradFill>
        <a:ln w="9525"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sp>
    <dsp:sp modelId="{6E3C1B91-0BB1-4AA7-8BF5-99C0979E6E86}">
      <dsp:nvSpPr>
        <dsp:cNvPr id="0" name=""/>
        <dsp:cNvSpPr/>
      </dsp:nvSpPr>
      <dsp:spPr>
        <a:xfrm>
          <a:off x="248411" y="2238106"/>
          <a:ext cx="451657" cy="451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B0C15-DA49-4CC9-B199-D87A6AAA4914}">
      <dsp:nvSpPr>
        <dsp:cNvPr id="0" name=""/>
        <dsp:cNvSpPr/>
      </dsp:nvSpPr>
      <dsp:spPr>
        <a:xfrm>
          <a:off x="948479" y="2053337"/>
          <a:ext cx="8652717" cy="821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0" tIns="86910" rIns="86910" bIns="86910" numCol="1" spcCol="1270" anchor="ctr" anchorCtr="0">
          <a:noAutofit/>
        </a:bodyPr>
        <a:lstStyle/>
        <a:p>
          <a:pPr marL="0" lvl="0" indent="0" algn="l" defTabSz="889000">
            <a:lnSpc>
              <a:spcPct val="100000"/>
            </a:lnSpc>
            <a:spcBef>
              <a:spcPct val="0"/>
            </a:spcBef>
            <a:spcAft>
              <a:spcPct val="35000"/>
            </a:spcAft>
            <a:buNone/>
          </a:pPr>
          <a:r>
            <a:rPr lang="en-IN" sz="2000" kern="1200" dirty="0">
              <a:latin typeface="Sagona Book" panose="02020503050505020204" pitchFamily="18" charset="0"/>
            </a:rPr>
            <a:t>Average Rating by City</a:t>
          </a:r>
          <a:endParaRPr lang="en-US" sz="2000" kern="1200" dirty="0">
            <a:latin typeface="Sagona Book" panose="02020503050505020204" pitchFamily="18" charset="0"/>
          </a:endParaRPr>
        </a:p>
      </dsp:txBody>
      <dsp:txXfrm>
        <a:off x="948479" y="2053337"/>
        <a:ext cx="8652717" cy="8211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8B368-1F4D-4466-A0C6-CB1359016911}">
      <dsp:nvSpPr>
        <dsp:cNvPr id="0" name=""/>
        <dsp:cNvSpPr/>
      </dsp:nvSpPr>
      <dsp:spPr>
        <a:xfrm>
          <a:off x="667508" y="328"/>
          <a:ext cx="1860454" cy="6433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b="0" kern="1200">
              <a:latin typeface="Sagona Book" panose="02020503050505020204" pitchFamily="18" charset="0"/>
            </a:rPr>
            <a:t>Elite</a:t>
          </a:r>
          <a:endParaRPr lang="en-IN" sz="2000" b="0" kern="1200" dirty="0">
            <a:latin typeface="Sagona Book" panose="02020503050505020204" pitchFamily="18" charset="0"/>
          </a:endParaRPr>
        </a:p>
      </dsp:txBody>
      <dsp:txXfrm>
        <a:off x="686353" y="19173"/>
        <a:ext cx="1822764" cy="605709"/>
      </dsp:txXfrm>
    </dsp:sp>
    <dsp:sp modelId="{7B004AFD-0B20-4A34-A548-791E4C09809B}">
      <dsp:nvSpPr>
        <dsp:cNvPr id="0" name=""/>
        <dsp:cNvSpPr/>
      </dsp:nvSpPr>
      <dsp:spPr>
        <a:xfrm>
          <a:off x="853554" y="643728"/>
          <a:ext cx="186045" cy="482549"/>
        </a:xfrm>
        <a:custGeom>
          <a:avLst/>
          <a:gdLst/>
          <a:ahLst/>
          <a:cxnLst/>
          <a:rect l="0" t="0" r="0" b="0"/>
          <a:pathLst>
            <a:path>
              <a:moveTo>
                <a:pt x="0" y="0"/>
              </a:moveTo>
              <a:lnTo>
                <a:pt x="0" y="482549"/>
              </a:lnTo>
              <a:lnTo>
                <a:pt x="186045" y="48254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34D7FA-58CA-44E2-AF4F-109C40F3138D}">
      <dsp:nvSpPr>
        <dsp:cNvPr id="0" name=""/>
        <dsp:cNvSpPr/>
      </dsp:nvSpPr>
      <dsp:spPr>
        <a:xfrm>
          <a:off x="1039599" y="804577"/>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a:solidFill>
                <a:schemeClr val="accent1">
                  <a:lumMod val="50000"/>
                </a:schemeClr>
              </a:solidFill>
              <a:latin typeface="Sagona Book" panose="02020503050505020204" pitchFamily="18" charset="0"/>
            </a:rPr>
            <a:t>Revenue:</a:t>
          </a:r>
        </a:p>
        <a:p>
          <a:pPr marL="0" lvl="0" indent="0" algn="ctr" defTabSz="533400">
            <a:lnSpc>
              <a:spcPct val="90000"/>
            </a:lnSpc>
            <a:spcBef>
              <a:spcPct val="0"/>
            </a:spcBef>
            <a:spcAft>
              <a:spcPct val="35000"/>
            </a:spcAft>
            <a:buNone/>
          </a:pPr>
          <a:r>
            <a:rPr lang="en-IN" sz="1200" b="1" kern="1200">
              <a:solidFill>
                <a:schemeClr val="accent1">
                  <a:lumMod val="50000"/>
                </a:schemeClr>
              </a:solidFill>
              <a:latin typeface="Sagona Book" panose="02020503050505020204" pitchFamily="18" charset="0"/>
            </a:rPr>
            <a:t>553.74M</a:t>
          </a:r>
          <a:endParaRPr lang="en-IN" sz="1200" b="1" kern="1200" dirty="0">
            <a:solidFill>
              <a:schemeClr val="accent1">
                <a:lumMod val="50000"/>
              </a:schemeClr>
            </a:solidFill>
            <a:latin typeface="Sagona Book" panose="02020503050505020204" pitchFamily="18" charset="0"/>
          </a:endParaRPr>
        </a:p>
      </dsp:txBody>
      <dsp:txXfrm>
        <a:off x="1058444" y="823422"/>
        <a:ext cx="991749" cy="605709"/>
      </dsp:txXfrm>
    </dsp:sp>
    <dsp:sp modelId="{A731C942-1BEA-41CB-895B-64D3852ACB1C}">
      <dsp:nvSpPr>
        <dsp:cNvPr id="0" name=""/>
        <dsp:cNvSpPr/>
      </dsp:nvSpPr>
      <dsp:spPr>
        <a:xfrm>
          <a:off x="853554" y="643728"/>
          <a:ext cx="186045" cy="1286799"/>
        </a:xfrm>
        <a:custGeom>
          <a:avLst/>
          <a:gdLst/>
          <a:ahLst/>
          <a:cxnLst/>
          <a:rect l="0" t="0" r="0" b="0"/>
          <a:pathLst>
            <a:path>
              <a:moveTo>
                <a:pt x="0" y="0"/>
              </a:moveTo>
              <a:lnTo>
                <a:pt x="0" y="1286799"/>
              </a:lnTo>
              <a:lnTo>
                <a:pt x="186045" y="12867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C27A6B-0DBE-4386-8877-A86DEEF59943}">
      <dsp:nvSpPr>
        <dsp:cNvPr id="0" name=""/>
        <dsp:cNvSpPr/>
      </dsp:nvSpPr>
      <dsp:spPr>
        <a:xfrm>
          <a:off x="1039599" y="1608827"/>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a:solidFill>
                <a:schemeClr val="accent1">
                  <a:lumMod val="50000"/>
                </a:schemeClr>
              </a:solidFill>
              <a:latin typeface="Sagona Book" panose="02020503050505020204" pitchFamily="18" charset="0"/>
            </a:rPr>
            <a:t>Occupancy: 57.6%</a:t>
          </a:r>
          <a:endParaRPr lang="en-IN" sz="1200" b="1" kern="1200" dirty="0">
            <a:solidFill>
              <a:schemeClr val="accent1">
                <a:lumMod val="50000"/>
              </a:schemeClr>
            </a:solidFill>
            <a:latin typeface="Sagona Book" panose="02020503050505020204" pitchFamily="18" charset="0"/>
          </a:endParaRPr>
        </a:p>
      </dsp:txBody>
      <dsp:txXfrm>
        <a:off x="1058444" y="1627672"/>
        <a:ext cx="991749" cy="605709"/>
      </dsp:txXfrm>
    </dsp:sp>
    <dsp:sp modelId="{2A14D835-EAEB-4FE6-AA3C-8C94BAAAA8E3}">
      <dsp:nvSpPr>
        <dsp:cNvPr id="0" name=""/>
        <dsp:cNvSpPr/>
      </dsp:nvSpPr>
      <dsp:spPr>
        <a:xfrm>
          <a:off x="853554" y="643728"/>
          <a:ext cx="186045" cy="2091048"/>
        </a:xfrm>
        <a:custGeom>
          <a:avLst/>
          <a:gdLst/>
          <a:ahLst/>
          <a:cxnLst/>
          <a:rect l="0" t="0" r="0" b="0"/>
          <a:pathLst>
            <a:path>
              <a:moveTo>
                <a:pt x="0" y="0"/>
              </a:moveTo>
              <a:lnTo>
                <a:pt x="0" y="2091048"/>
              </a:lnTo>
              <a:lnTo>
                <a:pt x="186045" y="20910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7DCE81-3CF6-4DD2-A79B-FFFCF3F08847}">
      <dsp:nvSpPr>
        <dsp:cNvPr id="0" name=""/>
        <dsp:cNvSpPr/>
      </dsp:nvSpPr>
      <dsp:spPr>
        <a:xfrm>
          <a:off x="1039599" y="2413076"/>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a:solidFill>
                <a:schemeClr val="accent1">
                  <a:lumMod val="50000"/>
                </a:schemeClr>
              </a:solidFill>
              <a:latin typeface="Sagona Book" panose="02020503050505020204" pitchFamily="18" charset="0"/>
            </a:rPr>
            <a:t>Avg. Rating: 3.60</a:t>
          </a:r>
          <a:endParaRPr lang="en-IN" sz="1200" b="1" kern="1200" dirty="0">
            <a:solidFill>
              <a:schemeClr val="accent1">
                <a:lumMod val="50000"/>
              </a:schemeClr>
            </a:solidFill>
            <a:latin typeface="Sagona Book" panose="02020503050505020204" pitchFamily="18" charset="0"/>
          </a:endParaRPr>
        </a:p>
      </dsp:txBody>
      <dsp:txXfrm>
        <a:off x="1058444" y="2431921"/>
        <a:ext cx="991749" cy="605709"/>
      </dsp:txXfrm>
    </dsp:sp>
    <dsp:sp modelId="{7CAB12AC-7101-4866-A6ED-615B090FDD94}">
      <dsp:nvSpPr>
        <dsp:cNvPr id="0" name=""/>
        <dsp:cNvSpPr/>
      </dsp:nvSpPr>
      <dsp:spPr>
        <a:xfrm>
          <a:off x="2849663" y="328"/>
          <a:ext cx="1752388" cy="6433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b="0" kern="1200">
              <a:latin typeface="Sagona Book" panose="02020503050505020204" pitchFamily="18" charset="0"/>
            </a:rPr>
            <a:t>Premium</a:t>
          </a:r>
          <a:endParaRPr lang="en-IN" sz="2000" b="0" kern="1200" dirty="0">
            <a:latin typeface="Sagona Book" panose="02020503050505020204" pitchFamily="18" charset="0"/>
          </a:endParaRPr>
        </a:p>
      </dsp:txBody>
      <dsp:txXfrm>
        <a:off x="2868508" y="19173"/>
        <a:ext cx="1714698" cy="605709"/>
      </dsp:txXfrm>
    </dsp:sp>
    <dsp:sp modelId="{948AA2FF-C0AB-4530-8A5B-F3986077C9BF}">
      <dsp:nvSpPr>
        <dsp:cNvPr id="0" name=""/>
        <dsp:cNvSpPr/>
      </dsp:nvSpPr>
      <dsp:spPr>
        <a:xfrm>
          <a:off x="3024901" y="643728"/>
          <a:ext cx="175238" cy="482549"/>
        </a:xfrm>
        <a:custGeom>
          <a:avLst/>
          <a:gdLst/>
          <a:ahLst/>
          <a:cxnLst/>
          <a:rect l="0" t="0" r="0" b="0"/>
          <a:pathLst>
            <a:path>
              <a:moveTo>
                <a:pt x="0" y="0"/>
              </a:moveTo>
              <a:lnTo>
                <a:pt x="0" y="482549"/>
              </a:lnTo>
              <a:lnTo>
                <a:pt x="175238" y="48254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DDDE2F-34A9-48E4-A462-C4966C87E1E9}">
      <dsp:nvSpPr>
        <dsp:cNvPr id="0" name=""/>
        <dsp:cNvSpPr/>
      </dsp:nvSpPr>
      <dsp:spPr>
        <a:xfrm>
          <a:off x="3200140" y="804577"/>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a:solidFill>
                <a:schemeClr val="accent1">
                  <a:lumMod val="50000"/>
                </a:schemeClr>
              </a:solidFill>
              <a:latin typeface="Sagona Book" panose="02020503050505020204" pitchFamily="18" charset="0"/>
            </a:rPr>
            <a:t>Revenue: 456.36M</a:t>
          </a:r>
          <a:endParaRPr lang="en-IN" sz="1200" b="1" kern="1200" dirty="0">
            <a:solidFill>
              <a:schemeClr val="accent1">
                <a:lumMod val="50000"/>
              </a:schemeClr>
            </a:solidFill>
            <a:latin typeface="Sagona Book" panose="02020503050505020204" pitchFamily="18" charset="0"/>
          </a:endParaRPr>
        </a:p>
      </dsp:txBody>
      <dsp:txXfrm>
        <a:off x="3218985" y="823422"/>
        <a:ext cx="991749" cy="605709"/>
      </dsp:txXfrm>
    </dsp:sp>
    <dsp:sp modelId="{B362DB44-E1D3-44BC-A991-5E584A0BE18F}">
      <dsp:nvSpPr>
        <dsp:cNvPr id="0" name=""/>
        <dsp:cNvSpPr/>
      </dsp:nvSpPr>
      <dsp:spPr>
        <a:xfrm>
          <a:off x="3024901" y="643728"/>
          <a:ext cx="175238" cy="1286799"/>
        </a:xfrm>
        <a:custGeom>
          <a:avLst/>
          <a:gdLst/>
          <a:ahLst/>
          <a:cxnLst/>
          <a:rect l="0" t="0" r="0" b="0"/>
          <a:pathLst>
            <a:path>
              <a:moveTo>
                <a:pt x="0" y="0"/>
              </a:moveTo>
              <a:lnTo>
                <a:pt x="0" y="1286799"/>
              </a:lnTo>
              <a:lnTo>
                <a:pt x="175238" y="12867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F385C9-2D30-4EF1-BB28-639E3B4A83DB}">
      <dsp:nvSpPr>
        <dsp:cNvPr id="0" name=""/>
        <dsp:cNvSpPr/>
      </dsp:nvSpPr>
      <dsp:spPr>
        <a:xfrm>
          <a:off x="3200140" y="1608827"/>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a:solidFill>
                <a:schemeClr val="accent1">
                  <a:lumMod val="50000"/>
                </a:schemeClr>
              </a:solidFill>
              <a:latin typeface="Sagona Book" panose="02020503050505020204" pitchFamily="18" charset="0"/>
            </a:rPr>
            <a:t>Occupancy: 57.5%</a:t>
          </a:r>
          <a:endParaRPr lang="en-IN" sz="1200" b="1" kern="1200" dirty="0">
            <a:solidFill>
              <a:schemeClr val="accent1">
                <a:lumMod val="50000"/>
              </a:schemeClr>
            </a:solidFill>
            <a:latin typeface="Sagona Book" panose="02020503050505020204" pitchFamily="18" charset="0"/>
          </a:endParaRPr>
        </a:p>
      </dsp:txBody>
      <dsp:txXfrm>
        <a:off x="3218985" y="1627672"/>
        <a:ext cx="991749" cy="605709"/>
      </dsp:txXfrm>
    </dsp:sp>
    <dsp:sp modelId="{EC4CEA4E-A20F-42C5-9C9B-A61E8C528148}">
      <dsp:nvSpPr>
        <dsp:cNvPr id="0" name=""/>
        <dsp:cNvSpPr/>
      </dsp:nvSpPr>
      <dsp:spPr>
        <a:xfrm>
          <a:off x="3024901" y="643728"/>
          <a:ext cx="175238" cy="2091048"/>
        </a:xfrm>
        <a:custGeom>
          <a:avLst/>
          <a:gdLst/>
          <a:ahLst/>
          <a:cxnLst/>
          <a:rect l="0" t="0" r="0" b="0"/>
          <a:pathLst>
            <a:path>
              <a:moveTo>
                <a:pt x="0" y="0"/>
              </a:moveTo>
              <a:lnTo>
                <a:pt x="0" y="2091048"/>
              </a:lnTo>
              <a:lnTo>
                <a:pt x="175238" y="20910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0D747-9ABC-4A92-886C-4B9B239AEBCC}">
      <dsp:nvSpPr>
        <dsp:cNvPr id="0" name=""/>
        <dsp:cNvSpPr/>
      </dsp:nvSpPr>
      <dsp:spPr>
        <a:xfrm>
          <a:off x="3200140" y="2413076"/>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a:solidFill>
                <a:schemeClr val="accent1">
                  <a:lumMod val="50000"/>
                </a:schemeClr>
              </a:solidFill>
              <a:latin typeface="Sagona Book" panose="02020503050505020204" pitchFamily="18" charset="0"/>
            </a:rPr>
            <a:t>Avg. Rating: 3.59</a:t>
          </a:r>
          <a:endParaRPr lang="en-IN" sz="1200" b="1" kern="1200" dirty="0">
            <a:solidFill>
              <a:schemeClr val="accent1">
                <a:lumMod val="50000"/>
              </a:schemeClr>
            </a:solidFill>
            <a:latin typeface="Sagona Book" panose="02020503050505020204" pitchFamily="18" charset="0"/>
          </a:endParaRPr>
        </a:p>
      </dsp:txBody>
      <dsp:txXfrm>
        <a:off x="3218985" y="2431921"/>
        <a:ext cx="991749" cy="605709"/>
      </dsp:txXfrm>
    </dsp:sp>
    <dsp:sp modelId="{968C2C3F-C73E-4DAA-AE4E-3D118A99DD91}">
      <dsp:nvSpPr>
        <dsp:cNvPr id="0" name=""/>
        <dsp:cNvSpPr/>
      </dsp:nvSpPr>
      <dsp:spPr>
        <a:xfrm>
          <a:off x="4923751" y="328"/>
          <a:ext cx="1928564" cy="6433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b="0" kern="1200">
              <a:latin typeface="Sagona Book" panose="02020503050505020204" pitchFamily="18" charset="0"/>
            </a:rPr>
            <a:t>Presidential</a:t>
          </a:r>
          <a:endParaRPr lang="en-IN" sz="2000" b="0" kern="1200" dirty="0">
            <a:latin typeface="Sagona Book" panose="02020503050505020204" pitchFamily="18" charset="0"/>
          </a:endParaRPr>
        </a:p>
      </dsp:txBody>
      <dsp:txXfrm>
        <a:off x="4942596" y="19173"/>
        <a:ext cx="1890874" cy="605709"/>
      </dsp:txXfrm>
    </dsp:sp>
    <dsp:sp modelId="{9F32FD69-E849-489C-A870-8C001343C93A}">
      <dsp:nvSpPr>
        <dsp:cNvPr id="0" name=""/>
        <dsp:cNvSpPr/>
      </dsp:nvSpPr>
      <dsp:spPr>
        <a:xfrm>
          <a:off x="5116608" y="643728"/>
          <a:ext cx="192856" cy="482549"/>
        </a:xfrm>
        <a:custGeom>
          <a:avLst/>
          <a:gdLst/>
          <a:ahLst/>
          <a:cxnLst/>
          <a:rect l="0" t="0" r="0" b="0"/>
          <a:pathLst>
            <a:path>
              <a:moveTo>
                <a:pt x="0" y="0"/>
              </a:moveTo>
              <a:lnTo>
                <a:pt x="0" y="482549"/>
              </a:lnTo>
              <a:lnTo>
                <a:pt x="192856" y="48254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2E946-FECC-4EDF-9DF5-1349DFA4F20B}">
      <dsp:nvSpPr>
        <dsp:cNvPr id="0" name=""/>
        <dsp:cNvSpPr/>
      </dsp:nvSpPr>
      <dsp:spPr>
        <a:xfrm>
          <a:off x="5309464" y="804577"/>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a:solidFill>
                <a:schemeClr val="accent1">
                  <a:lumMod val="50000"/>
                </a:schemeClr>
              </a:solidFill>
              <a:latin typeface="Sagona Book" panose="02020503050505020204" pitchFamily="18" charset="0"/>
            </a:rPr>
            <a:t>Revenue: 372.03M</a:t>
          </a:r>
          <a:endParaRPr lang="en-IN" sz="1200" b="1" kern="1200" dirty="0">
            <a:solidFill>
              <a:schemeClr val="accent1">
                <a:lumMod val="50000"/>
              </a:schemeClr>
            </a:solidFill>
            <a:latin typeface="Sagona Book" panose="02020503050505020204" pitchFamily="18" charset="0"/>
          </a:endParaRPr>
        </a:p>
      </dsp:txBody>
      <dsp:txXfrm>
        <a:off x="5328309" y="823422"/>
        <a:ext cx="991749" cy="605709"/>
      </dsp:txXfrm>
    </dsp:sp>
    <dsp:sp modelId="{9533CFC1-F27D-41D9-9704-CE0A35609CB9}">
      <dsp:nvSpPr>
        <dsp:cNvPr id="0" name=""/>
        <dsp:cNvSpPr/>
      </dsp:nvSpPr>
      <dsp:spPr>
        <a:xfrm>
          <a:off x="5116608" y="643728"/>
          <a:ext cx="192856" cy="1286799"/>
        </a:xfrm>
        <a:custGeom>
          <a:avLst/>
          <a:gdLst/>
          <a:ahLst/>
          <a:cxnLst/>
          <a:rect l="0" t="0" r="0" b="0"/>
          <a:pathLst>
            <a:path>
              <a:moveTo>
                <a:pt x="0" y="0"/>
              </a:moveTo>
              <a:lnTo>
                <a:pt x="0" y="1286799"/>
              </a:lnTo>
              <a:lnTo>
                <a:pt x="192856" y="12867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A296D1-9C1E-435C-8F6B-AD7F47A747FE}">
      <dsp:nvSpPr>
        <dsp:cNvPr id="0" name=""/>
        <dsp:cNvSpPr/>
      </dsp:nvSpPr>
      <dsp:spPr>
        <a:xfrm>
          <a:off x="5309464" y="1608827"/>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IN" sz="1200" b="1" kern="1200" dirty="0">
              <a:solidFill>
                <a:schemeClr val="accent1">
                  <a:lumMod val="50000"/>
                </a:schemeClr>
              </a:solidFill>
              <a:latin typeface="Sagona Book" panose="02020503050505020204" pitchFamily="18" charset="0"/>
            </a:rPr>
            <a:t>Occupancy: 59.1%</a:t>
          </a:r>
        </a:p>
      </dsp:txBody>
      <dsp:txXfrm>
        <a:off x="5328309" y="1627672"/>
        <a:ext cx="991749" cy="605709"/>
      </dsp:txXfrm>
    </dsp:sp>
    <dsp:sp modelId="{B4EFAE7E-A0DA-4901-A1BD-4C957EFE8C4D}">
      <dsp:nvSpPr>
        <dsp:cNvPr id="0" name=""/>
        <dsp:cNvSpPr/>
      </dsp:nvSpPr>
      <dsp:spPr>
        <a:xfrm>
          <a:off x="5116608" y="643728"/>
          <a:ext cx="192856" cy="2091048"/>
        </a:xfrm>
        <a:custGeom>
          <a:avLst/>
          <a:gdLst/>
          <a:ahLst/>
          <a:cxnLst/>
          <a:rect l="0" t="0" r="0" b="0"/>
          <a:pathLst>
            <a:path>
              <a:moveTo>
                <a:pt x="0" y="0"/>
              </a:moveTo>
              <a:lnTo>
                <a:pt x="0" y="2091048"/>
              </a:lnTo>
              <a:lnTo>
                <a:pt x="192856" y="20910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F3DEDE-7D1F-4DCF-961A-C58B2C34FC16}">
      <dsp:nvSpPr>
        <dsp:cNvPr id="0" name=""/>
        <dsp:cNvSpPr/>
      </dsp:nvSpPr>
      <dsp:spPr>
        <a:xfrm>
          <a:off x="5309464" y="2413076"/>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IN" sz="1200" b="1" kern="1200" dirty="0">
              <a:solidFill>
                <a:schemeClr val="accent1">
                  <a:lumMod val="50000"/>
                </a:schemeClr>
              </a:solidFill>
              <a:latin typeface="Sagona Book" panose="02020503050505020204" pitchFamily="18" charset="0"/>
            </a:rPr>
            <a:t>Avg. Rating: 3.69</a:t>
          </a:r>
        </a:p>
      </dsp:txBody>
      <dsp:txXfrm>
        <a:off x="5328309" y="2431921"/>
        <a:ext cx="991749" cy="605709"/>
      </dsp:txXfrm>
    </dsp:sp>
    <dsp:sp modelId="{6DA3DDCE-B962-4D83-A4C1-0148DE276C9C}">
      <dsp:nvSpPr>
        <dsp:cNvPr id="0" name=""/>
        <dsp:cNvSpPr/>
      </dsp:nvSpPr>
      <dsp:spPr>
        <a:xfrm>
          <a:off x="7174016" y="328"/>
          <a:ext cx="1604226" cy="6433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b="0" kern="1200">
              <a:latin typeface="Sagona Book" panose="02020503050505020204" pitchFamily="18" charset="0"/>
            </a:rPr>
            <a:t>Standard</a:t>
          </a:r>
          <a:endParaRPr lang="en-IN" sz="2000" b="0" kern="1200" dirty="0">
            <a:latin typeface="Sagona Book" panose="02020503050505020204" pitchFamily="18" charset="0"/>
          </a:endParaRPr>
        </a:p>
      </dsp:txBody>
      <dsp:txXfrm>
        <a:off x="7192861" y="19173"/>
        <a:ext cx="1566536" cy="605709"/>
      </dsp:txXfrm>
    </dsp:sp>
    <dsp:sp modelId="{771610F5-5B46-49FD-A263-5FF14ABCA065}">
      <dsp:nvSpPr>
        <dsp:cNvPr id="0" name=""/>
        <dsp:cNvSpPr/>
      </dsp:nvSpPr>
      <dsp:spPr>
        <a:xfrm>
          <a:off x="7334438" y="643728"/>
          <a:ext cx="160422" cy="482549"/>
        </a:xfrm>
        <a:custGeom>
          <a:avLst/>
          <a:gdLst/>
          <a:ahLst/>
          <a:cxnLst/>
          <a:rect l="0" t="0" r="0" b="0"/>
          <a:pathLst>
            <a:path>
              <a:moveTo>
                <a:pt x="0" y="0"/>
              </a:moveTo>
              <a:lnTo>
                <a:pt x="0" y="482549"/>
              </a:lnTo>
              <a:lnTo>
                <a:pt x="160422" y="48254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6AE602-CC73-446C-A094-0324BCF45E0A}">
      <dsp:nvSpPr>
        <dsp:cNvPr id="0" name=""/>
        <dsp:cNvSpPr/>
      </dsp:nvSpPr>
      <dsp:spPr>
        <a:xfrm>
          <a:off x="7494861" y="804577"/>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IN" sz="1200" b="1" kern="1200" dirty="0">
              <a:solidFill>
                <a:schemeClr val="accent1">
                  <a:lumMod val="50000"/>
                </a:schemeClr>
              </a:solidFill>
              <a:latin typeface="Sagona Book" panose="02020503050505020204" pitchFamily="18" charset="0"/>
            </a:rPr>
            <a:t>Revenue: 305.64M</a:t>
          </a:r>
        </a:p>
      </dsp:txBody>
      <dsp:txXfrm>
        <a:off x="7513706" y="823422"/>
        <a:ext cx="991749" cy="605709"/>
      </dsp:txXfrm>
    </dsp:sp>
    <dsp:sp modelId="{A1ABE73F-9DB7-47CB-8B24-D48D48A95A0B}">
      <dsp:nvSpPr>
        <dsp:cNvPr id="0" name=""/>
        <dsp:cNvSpPr/>
      </dsp:nvSpPr>
      <dsp:spPr>
        <a:xfrm>
          <a:off x="7334438" y="643728"/>
          <a:ext cx="160422" cy="1286799"/>
        </a:xfrm>
        <a:custGeom>
          <a:avLst/>
          <a:gdLst/>
          <a:ahLst/>
          <a:cxnLst/>
          <a:rect l="0" t="0" r="0" b="0"/>
          <a:pathLst>
            <a:path>
              <a:moveTo>
                <a:pt x="0" y="0"/>
              </a:moveTo>
              <a:lnTo>
                <a:pt x="0" y="1286799"/>
              </a:lnTo>
              <a:lnTo>
                <a:pt x="160422" y="12867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C72C3-1A43-48B4-9C60-3DB0916DBCF7}">
      <dsp:nvSpPr>
        <dsp:cNvPr id="0" name=""/>
        <dsp:cNvSpPr/>
      </dsp:nvSpPr>
      <dsp:spPr>
        <a:xfrm>
          <a:off x="7494861" y="1608827"/>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IN" sz="1200" b="1" kern="1200" dirty="0">
              <a:solidFill>
                <a:schemeClr val="accent1">
                  <a:lumMod val="50000"/>
                </a:schemeClr>
              </a:solidFill>
              <a:latin typeface="Sagona Book" panose="02020503050505020204" pitchFamily="18" charset="0"/>
            </a:rPr>
            <a:t>Occupancy: 57.8%</a:t>
          </a:r>
        </a:p>
      </dsp:txBody>
      <dsp:txXfrm>
        <a:off x="7513706" y="1627672"/>
        <a:ext cx="991749" cy="605709"/>
      </dsp:txXfrm>
    </dsp:sp>
    <dsp:sp modelId="{115D1955-C661-47E1-866B-6C30CF2DF199}">
      <dsp:nvSpPr>
        <dsp:cNvPr id="0" name=""/>
        <dsp:cNvSpPr/>
      </dsp:nvSpPr>
      <dsp:spPr>
        <a:xfrm>
          <a:off x="7334438" y="643728"/>
          <a:ext cx="160422" cy="2091048"/>
        </a:xfrm>
        <a:custGeom>
          <a:avLst/>
          <a:gdLst/>
          <a:ahLst/>
          <a:cxnLst/>
          <a:rect l="0" t="0" r="0" b="0"/>
          <a:pathLst>
            <a:path>
              <a:moveTo>
                <a:pt x="0" y="0"/>
              </a:moveTo>
              <a:lnTo>
                <a:pt x="0" y="2091048"/>
              </a:lnTo>
              <a:lnTo>
                <a:pt x="160422" y="20910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A6149-DAD8-4CD7-AE96-9A6D386674F3}">
      <dsp:nvSpPr>
        <dsp:cNvPr id="0" name=""/>
        <dsp:cNvSpPr/>
      </dsp:nvSpPr>
      <dsp:spPr>
        <a:xfrm>
          <a:off x="7494861" y="2413076"/>
          <a:ext cx="1029439" cy="6433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IN" sz="1200" b="1" kern="1200" dirty="0">
              <a:solidFill>
                <a:schemeClr val="accent1">
                  <a:lumMod val="50000"/>
                </a:schemeClr>
              </a:solidFill>
              <a:latin typeface="Sagona Book" panose="02020503050505020204" pitchFamily="18" charset="0"/>
            </a:rPr>
            <a:t>Avg. Rating: 3.63</a:t>
          </a:r>
        </a:p>
      </dsp:txBody>
      <dsp:txXfrm>
        <a:off x="7513706" y="2431921"/>
        <a:ext cx="991749" cy="6057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85638-260D-4D7F-A18A-EC323759A014}">
      <dsp:nvSpPr>
        <dsp:cNvPr id="0" name=""/>
        <dsp:cNvSpPr/>
      </dsp:nvSpPr>
      <dsp:spPr>
        <a:xfrm>
          <a:off x="8703790" y="1897748"/>
          <a:ext cx="91440" cy="353500"/>
        </a:xfrm>
        <a:custGeom>
          <a:avLst/>
          <a:gdLst/>
          <a:ahLst/>
          <a:cxnLst/>
          <a:rect l="0" t="0" r="0" b="0"/>
          <a:pathLst>
            <a:path>
              <a:moveTo>
                <a:pt x="45720" y="0"/>
              </a:moveTo>
              <a:lnTo>
                <a:pt x="45720" y="353500"/>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3268EC-1CC5-461E-A97D-68E76087A5BA}">
      <dsp:nvSpPr>
        <dsp:cNvPr id="0" name=""/>
        <dsp:cNvSpPr/>
      </dsp:nvSpPr>
      <dsp:spPr>
        <a:xfrm>
          <a:off x="8006721" y="772423"/>
          <a:ext cx="742788" cy="353500"/>
        </a:xfrm>
        <a:custGeom>
          <a:avLst/>
          <a:gdLst/>
          <a:ahLst/>
          <a:cxnLst/>
          <a:rect l="0" t="0" r="0" b="0"/>
          <a:pathLst>
            <a:path>
              <a:moveTo>
                <a:pt x="0" y="0"/>
              </a:moveTo>
              <a:lnTo>
                <a:pt x="0" y="240899"/>
              </a:lnTo>
              <a:lnTo>
                <a:pt x="742788" y="240899"/>
              </a:lnTo>
              <a:lnTo>
                <a:pt x="742788" y="35350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8ED2CE-C503-4E2C-AF32-EEB5B185B56D}">
      <dsp:nvSpPr>
        <dsp:cNvPr id="0" name=""/>
        <dsp:cNvSpPr/>
      </dsp:nvSpPr>
      <dsp:spPr>
        <a:xfrm>
          <a:off x="7218212" y="1897748"/>
          <a:ext cx="91440" cy="353500"/>
        </a:xfrm>
        <a:custGeom>
          <a:avLst/>
          <a:gdLst/>
          <a:ahLst/>
          <a:cxnLst/>
          <a:rect l="0" t="0" r="0" b="0"/>
          <a:pathLst>
            <a:path>
              <a:moveTo>
                <a:pt x="45720" y="0"/>
              </a:moveTo>
              <a:lnTo>
                <a:pt x="45720" y="353500"/>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A36F3B-EB3B-49C8-82D2-4D310DD25963}">
      <dsp:nvSpPr>
        <dsp:cNvPr id="0" name=""/>
        <dsp:cNvSpPr/>
      </dsp:nvSpPr>
      <dsp:spPr>
        <a:xfrm>
          <a:off x="7263932" y="772423"/>
          <a:ext cx="742788" cy="353500"/>
        </a:xfrm>
        <a:custGeom>
          <a:avLst/>
          <a:gdLst/>
          <a:ahLst/>
          <a:cxnLst/>
          <a:rect l="0" t="0" r="0" b="0"/>
          <a:pathLst>
            <a:path>
              <a:moveTo>
                <a:pt x="742788" y="0"/>
              </a:moveTo>
              <a:lnTo>
                <a:pt x="742788" y="240899"/>
              </a:lnTo>
              <a:lnTo>
                <a:pt x="0" y="240899"/>
              </a:lnTo>
              <a:lnTo>
                <a:pt x="0" y="35350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2DCF7-F097-423E-966D-CE9431AED360}">
      <dsp:nvSpPr>
        <dsp:cNvPr id="0" name=""/>
        <dsp:cNvSpPr/>
      </dsp:nvSpPr>
      <dsp:spPr>
        <a:xfrm>
          <a:off x="5035565" y="772423"/>
          <a:ext cx="742788" cy="353500"/>
        </a:xfrm>
        <a:custGeom>
          <a:avLst/>
          <a:gdLst/>
          <a:ahLst/>
          <a:cxnLst/>
          <a:rect l="0" t="0" r="0" b="0"/>
          <a:pathLst>
            <a:path>
              <a:moveTo>
                <a:pt x="0" y="0"/>
              </a:moveTo>
              <a:lnTo>
                <a:pt x="0" y="240899"/>
              </a:lnTo>
              <a:lnTo>
                <a:pt x="742788" y="240899"/>
              </a:lnTo>
              <a:lnTo>
                <a:pt x="742788" y="35350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826A7-86C2-4FBE-859D-20C0867E8786}">
      <dsp:nvSpPr>
        <dsp:cNvPr id="0" name=""/>
        <dsp:cNvSpPr/>
      </dsp:nvSpPr>
      <dsp:spPr>
        <a:xfrm>
          <a:off x="4292776" y="772423"/>
          <a:ext cx="742788" cy="353500"/>
        </a:xfrm>
        <a:custGeom>
          <a:avLst/>
          <a:gdLst/>
          <a:ahLst/>
          <a:cxnLst/>
          <a:rect l="0" t="0" r="0" b="0"/>
          <a:pathLst>
            <a:path>
              <a:moveTo>
                <a:pt x="742788" y="0"/>
              </a:moveTo>
              <a:lnTo>
                <a:pt x="742788" y="240899"/>
              </a:lnTo>
              <a:lnTo>
                <a:pt x="0" y="240899"/>
              </a:lnTo>
              <a:lnTo>
                <a:pt x="0" y="35350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B7E9EC-7B1D-43A1-AF57-321EAAC4741B}">
      <dsp:nvSpPr>
        <dsp:cNvPr id="0" name=""/>
        <dsp:cNvSpPr/>
      </dsp:nvSpPr>
      <dsp:spPr>
        <a:xfrm>
          <a:off x="2064410" y="772423"/>
          <a:ext cx="742788" cy="353500"/>
        </a:xfrm>
        <a:custGeom>
          <a:avLst/>
          <a:gdLst/>
          <a:ahLst/>
          <a:cxnLst/>
          <a:rect l="0" t="0" r="0" b="0"/>
          <a:pathLst>
            <a:path>
              <a:moveTo>
                <a:pt x="0" y="0"/>
              </a:moveTo>
              <a:lnTo>
                <a:pt x="0" y="240899"/>
              </a:lnTo>
              <a:lnTo>
                <a:pt x="742788" y="240899"/>
              </a:lnTo>
              <a:lnTo>
                <a:pt x="742788" y="35350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1A6D-6A72-483D-B75F-C4A3E01D6960}">
      <dsp:nvSpPr>
        <dsp:cNvPr id="0" name=""/>
        <dsp:cNvSpPr/>
      </dsp:nvSpPr>
      <dsp:spPr>
        <a:xfrm>
          <a:off x="1321621" y="772423"/>
          <a:ext cx="742788" cy="353500"/>
        </a:xfrm>
        <a:custGeom>
          <a:avLst/>
          <a:gdLst/>
          <a:ahLst/>
          <a:cxnLst/>
          <a:rect l="0" t="0" r="0" b="0"/>
          <a:pathLst>
            <a:path>
              <a:moveTo>
                <a:pt x="742788" y="0"/>
              </a:moveTo>
              <a:lnTo>
                <a:pt x="742788" y="240899"/>
              </a:lnTo>
              <a:lnTo>
                <a:pt x="0" y="240899"/>
              </a:lnTo>
              <a:lnTo>
                <a:pt x="0" y="35350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41E58-8B5C-4194-9584-CE8016556738}">
      <dsp:nvSpPr>
        <dsp:cNvPr id="0" name=""/>
        <dsp:cNvSpPr/>
      </dsp:nvSpPr>
      <dsp:spPr>
        <a:xfrm>
          <a:off x="1456673" y="598"/>
          <a:ext cx="1215472" cy="7718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89EEC-3421-4279-88CD-9F8F00B5D0DC}">
      <dsp:nvSpPr>
        <dsp:cNvPr id="0" name=""/>
        <dsp:cNvSpPr/>
      </dsp:nvSpPr>
      <dsp:spPr>
        <a:xfrm>
          <a:off x="1591726" y="128898"/>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2">
                  <a:lumMod val="50000"/>
                </a:schemeClr>
              </a:solidFill>
              <a:latin typeface="Sagona Book" panose="02020503050505020204" pitchFamily="18" charset="0"/>
            </a:rPr>
            <a:t>Weekdays</a:t>
          </a:r>
        </a:p>
      </dsp:txBody>
      <dsp:txXfrm>
        <a:off x="1614332" y="151504"/>
        <a:ext cx="1170260" cy="726613"/>
      </dsp:txXfrm>
    </dsp:sp>
    <dsp:sp modelId="{D89A7D43-390A-4BCB-B14D-B5707CF02C59}">
      <dsp:nvSpPr>
        <dsp:cNvPr id="0" name=""/>
        <dsp:cNvSpPr/>
      </dsp:nvSpPr>
      <dsp:spPr>
        <a:xfrm>
          <a:off x="713884" y="1125923"/>
          <a:ext cx="1215472" cy="77182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71AA9-9174-4B6A-AD06-58971E8E9D3C}">
      <dsp:nvSpPr>
        <dsp:cNvPr id="0" name=""/>
        <dsp:cNvSpPr/>
      </dsp:nvSpPr>
      <dsp:spPr>
        <a:xfrm>
          <a:off x="848937" y="1254223"/>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1">
                  <a:lumMod val="50000"/>
                </a:schemeClr>
              </a:solidFill>
              <a:latin typeface="Sagona Book" panose="02020503050505020204" pitchFamily="18" charset="0"/>
            </a:rPr>
            <a:t>Booking: </a:t>
          </a:r>
        </a:p>
        <a:p>
          <a:pPr marL="0" lvl="0" indent="0" algn="ctr" defTabSz="622300">
            <a:lnSpc>
              <a:spcPct val="90000"/>
            </a:lnSpc>
            <a:spcBef>
              <a:spcPct val="0"/>
            </a:spcBef>
            <a:spcAft>
              <a:spcPct val="35000"/>
            </a:spcAft>
            <a:buNone/>
          </a:pPr>
          <a:r>
            <a:rPr lang="en-IN" sz="1400" kern="1200" dirty="0">
              <a:solidFill>
                <a:schemeClr val="accent1">
                  <a:lumMod val="50000"/>
                </a:schemeClr>
              </a:solidFill>
              <a:latin typeface="Sagona Book" panose="02020503050505020204" pitchFamily="18" charset="0"/>
            </a:rPr>
            <a:t>69.03%  </a:t>
          </a:r>
          <a:endParaRPr lang="en-IN" sz="1400" b="1" kern="1200" dirty="0">
            <a:solidFill>
              <a:schemeClr val="accent1">
                <a:lumMod val="50000"/>
              </a:schemeClr>
            </a:solidFill>
            <a:latin typeface="Sagona Book" panose="02020503050505020204" pitchFamily="18" charset="0"/>
          </a:endParaRPr>
        </a:p>
      </dsp:txBody>
      <dsp:txXfrm>
        <a:off x="871543" y="1276829"/>
        <a:ext cx="1170260" cy="726613"/>
      </dsp:txXfrm>
    </dsp:sp>
    <dsp:sp modelId="{6D0FB736-A190-4B2C-BD71-FE69E192C883}">
      <dsp:nvSpPr>
        <dsp:cNvPr id="0" name=""/>
        <dsp:cNvSpPr/>
      </dsp:nvSpPr>
      <dsp:spPr>
        <a:xfrm>
          <a:off x="2199462" y="1125923"/>
          <a:ext cx="1215472" cy="77182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1DE510-68E8-4F59-8108-F2F54BEA8B76}">
      <dsp:nvSpPr>
        <dsp:cNvPr id="0" name=""/>
        <dsp:cNvSpPr/>
      </dsp:nvSpPr>
      <dsp:spPr>
        <a:xfrm>
          <a:off x="2334515" y="1254223"/>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1">
                  <a:lumMod val="50000"/>
                </a:schemeClr>
              </a:solidFill>
              <a:latin typeface="Sagona Book" panose="02020503050505020204" pitchFamily="18" charset="0"/>
            </a:rPr>
            <a:t>Occupancy: </a:t>
          </a:r>
          <a:r>
            <a:rPr lang="en-IN" sz="1400" kern="1200" dirty="0">
              <a:solidFill>
                <a:schemeClr val="accent1">
                  <a:lumMod val="50000"/>
                </a:schemeClr>
              </a:solidFill>
              <a:latin typeface="Sagona Book" panose="02020503050505020204" pitchFamily="18" charset="0"/>
            </a:rPr>
            <a:t>47.13%</a:t>
          </a:r>
        </a:p>
      </dsp:txBody>
      <dsp:txXfrm>
        <a:off x="2357121" y="1276829"/>
        <a:ext cx="1170260" cy="726613"/>
      </dsp:txXfrm>
    </dsp:sp>
    <dsp:sp modelId="{D63E7B6B-D897-4110-A03A-28AA1799FD97}">
      <dsp:nvSpPr>
        <dsp:cNvPr id="0" name=""/>
        <dsp:cNvSpPr/>
      </dsp:nvSpPr>
      <dsp:spPr>
        <a:xfrm>
          <a:off x="4427829" y="598"/>
          <a:ext cx="1215472" cy="7718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F096FD-A9CA-4904-B397-96F768907EDC}">
      <dsp:nvSpPr>
        <dsp:cNvPr id="0" name=""/>
        <dsp:cNvSpPr/>
      </dsp:nvSpPr>
      <dsp:spPr>
        <a:xfrm>
          <a:off x="4562881" y="128898"/>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2">
                  <a:lumMod val="50000"/>
                </a:schemeClr>
              </a:solidFill>
              <a:latin typeface="Sagona Book" panose="02020503050505020204" pitchFamily="18" charset="0"/>
            </a:rPr>
            <a:t>Weekend</a:t>
          </a:r>
        </a:p>
      </dsp:txBody>
      <dsp:txXfrm>
        <a:off x="4585487" y="151504"/>
        <a:ext cx="1170260" cy="726613"/>
      </dsp:txXfrm>
    </dsp:sp>
    <dsp:sp modelId="{47722699-8540-4C14-BCC1-FD5C3D0273B7}">
      <dsp:nvSpPr>
        <dsp:cNvPr id="0" name=""/>
        <dsp:cNvSpPr/>
      </dsp:nvSpPr>
      <dsp:spPr>
        <a:xfrm>
          <a:off x="3685040" y="1125923"/>
          <a:ext cx="1215472" cy="77182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C1FA67-2733-4E3D-9B90-167AF4191D85}">
      <dsp:nvSpPr>
        <dsp:cNvPr id="0" name=""/>
        <dsp:cNvSpPr/>
      </dsp:nvSpPr>
      <dsp:spPr>
        <a:xfrm>
          <a:off x="3820092" y="1254223"/>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1">
                  <a:lumMod val="50000"/>
                </a:schemeClr>
              </a:solidFill>
              <a:latin typeface="Sagona Book" panose="02020503050505020204" pitchFamily="18" charset="0"/>
            </a:rPr>
            <a:t>Booking % : </a:t>
          </a:r>
          <a:r>
            <a:rPr lang="en-IN" sz="1400" kern="1200" dirty="0">
              <a:solidFill>
                <a:schemeClr val="accent1">
                  <a:lumMod val="50000"/>
                </a:schemeClr>
              </a:solidFill>
              <a:latin typeface="Sagona Book" panose="02020503050505020204" pitchFamily="18" charset="0"/>
            </a:rPr>
            <a:t>30.97%</a:t>
          </a:r>
        </a:p>
      </dsp:txBody>
      <dsp:txXfrm>
        <a:off x="3842698" y="1276829"/>
        <a:ext cx="1170260" cy="726613"/>
      </dsp:txXfrm>
    </dsp:sp>
    <dsp:sp modelId="{E9547183-5968-4C53-BF4F-D391340E468E}">
      <dsp:nvSpPr>
        <dsp:cNvPr id="0" name=""/>
        <dsp:cNvSpPr/>
      </dsp:nvSpPr>
      <dsp:spPr>
        <a:xfrm>
          <a:off x="5170618" y="1125923"/>
          <a:ext cx="1215472" cy="77182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7A8195-C8E4-4951-ABD3-A5C2BFB0EC9E}">
      <dsp:nvSpPr>
        <dsp:cNvPr id="0" name=""/>
        <dsp:cNvSpPr/>
      </dsp:nvSpPr>
      <dsp:spPr>
        <a:xfrm>
          <a:off x="5305670" y="1254223"/>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IN" sz="1400" b="1" kern="1200" dirty="0">
              <a:solidFill>
                <a:schemeClr val="accent1">
                  <a:lumMod val="50000"/>
                </a:schemeClr>
              </a:solidFill>
              <a:latin typeface="Sagona Book" panose="02020503050505020204" pitchFamily="18" charset="0"/>
            </a:rPr>
            <a:t>Occupancy:</a:t>
          </a:r>
          <a:r>
            <a:rPr lang="en-IN" sz="1400" kern="1200" dirty="0">
              <a:solidFill>
                <a:schemeClr val="accent1">
                  <a:lumMod val="50000"/>
                </a:schemeClr>
              </a:solidFill>
              <a:latin typeface="Sagona Book" panose="02020503050505020204" pitchFamily="18" charset="0"/>
            </a:rPr>
            <a:t> 52.87%</a:t>
          </a:r>
        </a:p>
      </dsp:txBody>
      <dsp:txXfrm>
        <a:off x="5328276" y="1276829"/>
        <a:ext cx="1170260" cy="726613"/>
      </dsp:txXfrm>
    </dsp:sp>
    <dsp:sp modelId="{985A9EB8-A34F-40F6-8C9F-5C5387109A6F}">
      <dsp:nvSpPr>
        <dsp:cNvPr id="0" name=""/>
        <dsp:cNvSpPr/>
      </dsp:nvSpPr>
      <dsp:spPr>
        <a:xfrm>
          <a:off x="7398985" y="598"/>
          <a:ext cx="1215472" cy="7718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F41DA-1734-4234-8610-4ABDFA031D69}">
      <dsp:nvSpPr>
        <dsp:cNvPr id="0" name=""/>
        <dsp:cNvSpPr/>
      </dsp:nvSpPr>
      <dsp:spPr>
        <a:xfrm>
          <a:off x="7534037" y="128898"/>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2">
                  <a:lumMod val="50000"/>
                </a:schemeClr>
              </a:solidFill>
              <a:latin typeface="Sagona Book" panose="02020503050505020204" pitchFamily="18" charset="0"/>
            </a:rPr>
            <a:t>Avg. Rating</a:t>
          </a:r>
        </a:p>
      </dsp:txBody>
      <dsp:txXfrm>
        <a:off x="7556643" y="151504"/>
        <a:ext cx="1170260" cy="726613"/>
      </dsp:txXfrm>
    </dsp:sp>
    <dsp:sp modelId="{85A7E096-BFBD-41DE-B0C1-9D322446AE7D}">
      <dsp:nvSpPr>
        <dsp:cNvPr id="0" name=""/>
        <dsp:cNvSpPr/>
      </dsp:nvSpPr>
      <dsp:spPr>
        <a:xfrm>
          <a:off x="6656196" y="1125923"/>
          <a:ext cx="1215472" cy="77182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78F920-70EF-4018-A0C0-BFE385F74F05}">
      <dsp:nvSpPr>
        <dsp:cNvPr id="0" name=""/>
        <dsp:cNvSpPr/>
      </dsp:nvSpPr>
      <dsp:spPr>
        <a:xfrm>
          <a:off x="6791248" y="1254223"/>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accent1">
                  <a:lumMod val="50000"/>
                </a:schemeClr>
              </a:solidFill>
              <a:latin typeface="Sagona Book" panose="02020503050505020204" pitchFamily="18" charset="0"/>
            </a:rPr>
            <a:t>Highest:</a:t>
          </a:r>
          <a:r>
            <a:rPr lang="en-IN" sz="1400" kern="1200" dirty="0">
              <a:solidFill>
                <a:schemeClr val="accent1">
                  <a:lumMod val="50000"/>
                </a:schemeClr>
              </a:solidFill>
              <a:latin typeface="Sagona Book" panose="02020503050505020204" pitchFamily="18" charset="0"/>
            </a:rPr>
            <a:t> 3.66</a:t>
          </a:r>
        </a:p>
      </dsp:txBody>
      <dsp:txXfrm>
        <a:off x="6813854" y="1276829"/>
        <a:ext cx="1170260" cy="726613"/>
      </dsp:txXfrm>
    </dsp:sp>
    <dsp:sp modelId="{58B1C013-8CCE-4905-A135-57B8676C3BBA}">
      <dsp:nvSpPr>
        <dsp:cNvPr id="0" name=""/>
        <dsp:cNvSpPr/>
      </dsp:nvSpPr>
      <dsp:spPr>
        <a:xfrm>
          <a:off x="6656196" y="2251248"/>
          <a:ext cx="1215472" cy="771825"/>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6A56F-A53F-432D-8424-D95BDEC85437}">
      <dsp:nvSpPr>
        <dsp:cNvPr id="0" name=""/>
        <dsp:cNvSpPr/>
      </dsp:nvSpPr>
      <dsp:spPr>
        <a:xfrm>
          <a:off x="6791248" y="2379548"/>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accent4">
                  <a:lumMod val="75000"/>
                </a:schemeClr>
              </a:solidFill>
              <a:latin typeface="Sagona Book" panose="02020503050505020204" pitchFamily="18" charset="0"/>
            </a:rPr>
            <a:t>Occupancy: 50.49%</a:t>
          </a:r>
        </a:p>
      </dsp:txBody>
      <dsp:txXfrm>
        <a:off x="6813854" y="2402154"/>
        <a:ext cx="1170260" cy="726613"/>
      </dsp:txXfrm>
    </dsp:sp>
    <dsp:sp modelId="{64FD7F7F-4134-4001-AE27-B171411A7FEC}">
      <dsp:nvSpPr>
        <dsp:cNvPr id="0" name=""/>
        <dsp:cNvSpPr/>
      </dsp:nvSpPr>
      <dsp:spPr>
        <a:xfrm>
          <a:off x="8141773" y="1125923"/>
          <a:ext cx="1215472" cy="77182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9ABAA1-22EF-4ECE-A70B-22A0B715DF70}">
      <dsp:nvSpPr>
        <dsp:cNvPr id="0" name=""/>
        <dsp:cNvSpPr/>
      </dsp:nvSpPr>
      <dsp:spPr>
        <a:xfrm>
          <a:off x="8276826" y="1254223"/>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IN" sz="1400" b="1" kern="1200" dirty="0">
              <a:solidFill>
                <a:schemeClr val="accent1">
                  <a:lumMod val="50000"/>
                </a:schemeClr>
              </a:solidFill>
              <a:latin typeface="Sagona Book" panose="02020503050505020204" pitchFamily="18" charset="0"/>
            </a:rPr>
            <a:t>Lowest: </a:t>
          </a:r>
          <a:r>
            <a:rPr lang="en-IN" sz="1400" kern="1200" dirty="0">
              <a:solidFill>
                <a:schemeClr val="accent1">
                  <a:lumMod val="50000"/>
                </a:schemeClr>
              </a:solidFill>
              <a:latin typeface="Sagona Book" panose="02020503050505020204" pitchFamily="18" charset="0"/>
            </a:rPr>
            <a:t> 3.59</a:t>
          </a:r>
        </a:p>
      </dsp:txBody>
      <dsp:txXfrm>
        <a:off x="8299432" y="1276829"/>
        <a:ext cx="1170260" cy="726613"/>
      </dsp:txXfrm>
    </dsp:sp>
    <dsp:sp modelId="{97C445C8-6B71-467A-8D0B-1F02DC23FC7A}">
      <dsp:nvSpPr>
        <dsp:cNvPr id="0" name=""/>
        <dsp:cNvSpPr/>
      </dsp:nvSpPr>
      <dsp:spPr>
        <a:xfrm>
          <a:off x="8141773" y="2251248"/>
          <a:ext cx="1215472" cy="771825"/>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B34B3-B61A-4E64-9DCF-4A03E105F32E}">
      <dsp:nvSpPr>
        <dsp:cNvPr id="0" name=""/>
        <dsp:cNvSpPr/>
      </dsp:nvSpPr>
      <dsp:spPr>
        <a:xfrm>
          <a:off x="8276826" y="2379548"/>
          <a:ext cx="1215472" cy="771825"/>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accent4">
                  <a:lumMod val="75000"/>
                </a:schemeClr>
              </a:solidFill>
              <a:latin typeface="Sagona Book" panose="02020503050505020204" pitchFamily="18" charset="0"/>
            </a:rPr>
            <a:t>Occupancy: 61.79%</a:t>
          </a:r>
        </a:p>
      </dsp:txBody>
      <dsp:txXfrm>
        <a:off x="8299432" y="2402154"/>
        <a:ext cx="1170260" cy="7266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C369-E0BF-4D82-A163-37B4176FDDA7}">
      <dsp:nvSpPr>
        <dsp:cNvPr id="0" name=""/>
        <dsp:cNvSpPr/>
      </dsp:nvSpPr>
      <dsp:spPr>
        <a:xfrm>
          <a:off x="2947" y="882005"/>
          <a:ext cx="1145840" cy="572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b="0" kern="1200" dirty="0">
              <a:solidFill>
                <a:schemeClr val="bg1"/>
              </a:solidFill>
              <a:latin typeface="Sagona Book" panose="02020503050505020204" pitchFamily="18" charset="0"/>
            </a:rPr>
            <a:t>Direct Offline</a:t>
          </a:r>
        </a:p>
      </dsp:txBody>
      <dsp:txXfrm>
        <a:off x="19727" y="898785"/>
        <a:ext cx="1112280" cy="539360"/>
      </dsp:txXfrm>
    </dsp:sp>
    <dsp:sp modelId="{D52E2FFE-5045-4FDD-9011-FD33A4C4FBC6}">
      <dsp:nvSpPr>
        <dsp:cNvPr id="0" name=""/>
        <dsp:cNvSpPr/>
      </dsp:nvSpPr>
      <dsp:spPr>
        <a:xfrm>
          <a:off x="117531" y="1454925"/>
          <a:ext cx="114584" cy="429690"/>
        </a:xfrm>
        <a:custGeom>
          <a:avLst/>
          <a:gdLst/>
          <a:ahLst/>
          <a:cxnLst/>
          <a:rect l="0" t="0" r="0" b="0"/>
          <a:pathLst>
            <a:path>
              <a:moveTo>
                <a:pt x="0" y="0"/>
              </a:moveTo>
              <a:lnTo>
                <a:pt x="0" y="429690"/>
              </a:lnTo>
              <a:lnTo>
                <a:pt x="114584" y="4296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E117FE-5898-463B-A395-6912E4893C0A}">
      <dsp:nvSpPr>
        <dsp:cNvPr id="0" name=""/>
        <dsp:cNvSpPr/>
      </dsp:nvSpPr>
      <dsp:spPr>
        <a:xfrm>
          <a:off x="232115" y="1598155"/>
          <a:ext cx="916672" cy="572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accent1">
                  <a:lumMod val="50000"/>
                </a:schemeClr>
              </a:solidFill>
            </a:rPr>
            <a:t>5.02%</a:t>
          </a:r>
        </a:p>
      </dsp:txBody>
      <dsp:txXfrm>
        <a:off x="248895" y="1614935"/>
        <a:ext cx="883112" cy="539360"/>
      </dsp:txXfrm>
    </dsp:sp>
    <dsp:sp modelId="{32CA75EE-85B7-4C60-B66C-E9D9409D952B}">
      <dsp:nvSpPr>
        <dsp:cNvPr id="0" name=""/>
        <dsp:cNvSpPr/>
      </dsp:nvSpPr>
      <dsp:spPr>
        <a:xfrm>
          <a:off x="1435248" y="882005"/>
          <a:ext cx="1145840" cy="572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b="0" kern="1200" dirty="0">
              <a:solidFill>
                <a:schemeClr val="bg1"/>
              </a:solidFill>
              <a:latin typeface="Sagona Book" panose="02020503050505020204" pitchFamily="18" charset="0"/>
            </a:rPr>
            <a:t>Journey</a:t>
          </a:r>
        </a:p>
      </dsp:txBody>
      <dsp:txXfrm>
        <a:off x="1452028" y="898785"/>
        <a:ext cx="1112280" cy="539360"/>
      </dsp:txXfrm>
    </dsp:sp>
    <dsp:sp modelId="{6B71EE69-C736-429C-B6BC-D4D5A488FF26}">
      <dsp:nvSpPr>
        <dsp:cNvPr id="0" name=""/>
        <dsp:cNvSpPr/>
      </dsp:nvSpPr>
      <dsp:spPr>
        <a:xfrm>
          <a:off x="1549832" y="1454925"/>
          <a:ext cx="114584" cy="429690"/>
        </a:xfrm>
        <a:custGeom>
          <a:avLst/>
          <a:gdLst/>
          <a:ahLst/>
          <a:cxnLst/>
          <a:rect l="0" t="0" r="0" b="0"/>
          <a:pathLst>
            <a:path>
              <a:moveTo>
                <a:pt x="0" y="0"/>
              </a:moveTo>
              <a:lnTo>
                <a:pt x="0" y="429690"/>
              </a:lnTo>
              <a:lnTo>
                <a:pt x="114584" y="4296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6ED65-AA97-419F-9FD3-D2A2FDAC54DC}">
      <dsp:nvSpPr>
        <dsp:cNvPr id="0" name=""/>
        <dsp:cNvSpPr/>
      </dsp:nvSpPr>
      <dsp:spPr>
        <a:xfrm>
          <a:off x="1664416" y="1598155"/>
          <a:ext cx="916672" cy="572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accent1">
                  <a:lumMod val="50000"/>
                </a:schemeClr>
              </a:solidFill>
            </a:rPr>
            <a:t>6.03%</a:t>
          </a:r>
        </a:p>
      </dsp:txBody>
      <dsp:txXfrm>
        <a:off x="1681196" y="1614935"/>
        <a:ext cx="883112" cy="539360"/>
      </dsp:txXfrm>
    </dsp:sp>
    <dsp:sp modelId="{23F2228A-BC9D-4AC3-9573-D2942C3A5C16}">
      <dsp:nvSpPr>
        <dsp:cNvPr id="0" name=""/>
        <dsp:cNvSpPr/>
      </dsp:nvSpPr>
      <dsp:spPr>
        <a:xfrm>
          <a:off x="2867548" y="882005"/>
          <a:ext cx="1145840" cy="572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b="0" kern="1200" dirty="0" err="1">
              <a:solidFill>
                <a:schemeClr val="bg1"/>
              </a:solidFill>
              <a:latin typeface="Sagona Book" panose="02020503050505020204" pitchFamily="18" charset="0"/>
            </a:rPr>
            <a:t>Tripster</a:t>
          </a:r>
          <a:endParaRPr lang="en-IN" sz="1500" b="0" kern="1200" dirty="0">
            <a:solidFill>
              <a:schemeClr val="bg1"/>
            </a:solidFill>
            <a:latin typeface="Sagona Book" panose="02020503050505020204" pitchFamily="18" charset="0"/>
          </a:endParaRPr>
        </a:p>
      </dsp:txBody>
      <dsp:txXfrm>
        <a:off x="2884328" y="898785"/>
        <a:ext cx="1112280" cy="539360"/>
      </dsp:txXfrm>
    </dsp:sp>
    <dsp:sp modelId="{15C3AA8A-913A-4BDF-A532-0B9F64FA23BF}">
      <dsp:nvSpPr>
        <dsp:cNvPr id="0" name=""/>
        <dsp:cNvSpPr/>
      </dsp:nvSpPr>
      <dsp:spPr>
        <a:xfrm>
          <a:off x="2982133" y="1454925"/>
          <a:ext cx="114584" cy="429690"/>
        </a:xfrm>
        <a:custGeom>
          <a:avLst/>
          <a:gdLst/>
          <a:ahLst/>
          <a:cxnLst/>
          <a:rect l="0" t="0" r="0" b="0"/>
          <a:pathLst>
            <a:path>
              <a:moveTo>
                <a:pt x="0" y="0"/>
              </a:moveTo>
              <a:lnTo>
                <a:pt x="0" y="429690"/>
              </a:lnTo>
              <a:lnTo>
                <a:pt x="114584" y="4296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5CA2F-1449-4B64-A2D9-5585BF91175A}">
      <dsp:nvSpPr>
        <dsp:cNvPr id="0" name=""/>
        <dsp:cNvSpPr/>
      </dsp:nvSpPr>
      <dsp:spPr>
        <a:xfrm>
          <a:off x="3096717" y="1598155"/>
          <a:ext cx="916672" cy="572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accent1">
                  <a:lumMod val="50000"/>
                </a:schemeClr>
              </a:solidFill>
            </a:rPr>
            <a:t>7.15%</a:t>
          </a:r>
        </a:p>
      </dsp:txBody>
      <dsp:txXfrm>
        <a:off x="3113497" y="1614935"/>
        <a:ext cx="883112" cy="539360"/>
      </dsp:txXfrm>
    </dsp:sp>
    <dsp:sp modelId="{964DE469-8489-480D-8DB5-1204A64EF14B}">
      <dsp:nvSpPr>
        <dsp:cNvPr id="0" name=""/>
        <dsp:cNvSpPr/>
      </dsp:nvSpPr>
      <dsp:spPr>
        <a:xfrm>
          <a:off x="4299849" y="882005"/>
          <a:ext cx="1145840" cy="572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b="0" kern="1200" dirty="0">
              <a:solidFill>
                <a:schemeClr val="bg1"/>
              </a:solidFill>
              <a:latin typeface="Sagona Book" panose="02020503050505020204" pitchFamily="18" charset="0"/>
            </a:rPr>
            <a:t>Direct Online</a:t>
          </a:r>
        </a:p>
      </dsp:txBody>
      <dsp:txXfrm>
        <a:off x="4316629" y="898785"/>
        <a:ext cx="1112280" cy="539360"/>
      </dsp:txXfrm>
    </dsp:sp>
    <dsp:sp modelId="{0ECE0DB9-B4E7-495E-BE29-9F9BA77E221B}">
      <dsp:nvSpPr>
        <dsp:cNvPr id="0" name=""/>
        <dsp:cNvSpPr/>
      </dsp:nvSpPr>
      <dsp:spPr>
        <a:xfrm>
          <a:off x="4414433" y="1454925"/>
          <a:ext cx="114584" cy="429690"/>
        </a:xfrm>
        <a:custGeom>
          <a:avLst/>
          <a:gdLst/>
          <a:ahLst/>
          <a:cxnLst/>
          <a:rect l="0" t="0" r="0" b="0"/>
          <a:pathLst>
            <a:path>
              <a:moveTo>
                <a:pt x="0" y="0"/>
              </a:moveTo>
              <a:lnTo>
                <a:pt x="0" y="429690"/>
              </a:lnTo>
              <a:lnTo>
                <a:pt x="114584" y="4296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17BF57-EB43-4A8F-8C3E-17C46B05D8B0}">
      <dsp:nvSpPr>
        <dsp:cNvPr id="0" name=""/>
        <dsp:cNvSpPr/>
      </dsp:nvSpPr>
      <dsp:spPr>
        <a:xfrm>
          <a:off x="4529018" y="1598155"/>
          <a:ext cx="916672" cy="572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accent1">
                  <a:lumMod val="50000"/>
                </a:schemeClr>
              </a:solidFill>
            </a:rPr>
            <a:t>9.92%</a:t>
          </a:r>
        </a:p>
      </dsp:txBody>
      <dsp:txXfrm>
        <a:off x="4545798" y="1614935"/>
        <a:ext cx="883112" cy="539360"/>
      </dsp:txXfrm>
    </dsp:sp>
    <dsp:sp modelId="{9A4EC14C-BEC8-4A58-8AB3-89FCA96FAD50}">
      <dsp:nvSpPr>
        <dsp:cNvPr id="0" name=""/>
        <dsp:cNvSpPr/>
      </dsp:nvSpPr>
      <dsp:spPr>
        <a:xfrm>
          <a:off x="5732150" y="882005"/>
          <a:ext cx="1145840" cy="572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b="0" kern="1200" dirty="0" err="1">
              <a:solidFill>
                <a:schemeClr val="bg1"/>
              </a:solidFill>
              <a:latin typeface="Sagona Book" panose="02020503050505020204" pitchFamily="18" charset="0"/>
            </a:rPr>
            <a:t>Logtrip</a:t>
          </a:r>
          <a:endParaRPr lang="en-IN" sz="1500" b="0" kern="1200" dirty="0">
            <a:solidFill>
              <a:schemeClr val="bg1"/>
            </a:solidFill>
            <a:latin typeface="Sagona Book" panose="02020503050505020204" pitchFamily="18" charset="0"/>
          </a:endParaRPr>
        </a:p>
      </dsp:txBody>
      <dsp:txXfrm>
        <a:off x="5748930" y="898785"/>
        <a:ext cx="1112280" cy="539360"/>
      </dsp:txXfrm>
    </dsp:sp>
    <dsp:sp modelId="{1F16DF7B-3BFD-4B65-89C3-87B5EDEE2D4C}">
      <dsp:nvSpPr>
        <dsp:cNvPr id="0" name=""/>
        <dsp:cNvSpPr/>
      </dsp:nvSpPr>
      <dsp:spPr>
        <a:xfrm>
          <a:off x="5846734" y="1454925"/>
          <a:ext cx="114584" cy="429690"/>
        </a:xfrm>
        <a:custGeom>
          <a:avLst/>
          <a:gdLst/>
          <a:ahLst/>
          <a:cxnLst/>
          <a:rect l="0" t="0" r="0" b="0"/>
          <a:pathLst>
            <a:path>
              <a:moveTo>
                <a:pt x="0" y="0"/>
              </a:moveTo>
              <a:lnTo>
                <a:pt x="0" y="429690"/>
              </a:lnTo>
              <a:lnTo>
                <a:pt x="114584" y="4296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F2BE7B-9E83-4454-B60E-62A4DAAAFA49}">
      <dsp:nvSpPr>
        <dsp:cNvPr id="0" name=""/>
        <dsp:cNvSpPr/>
      </dsp:nvSpPr>
      <dsp:spPr>
        <a:xfrm>
          <a:off x="5961319" y="1598155"/>
          <a:ext cx="916672" cy="572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accent1">
                  <a:lumMod val="50000"/>
                </a:schemeClr>
              </a:solidFill>
            </a:rPr>
            <a:t>10.98%</a:t>
          </a:r>
        </a:p>
      </dsp:txBody>
      <dsp:txXfrm>
        <a:off x="5978099" y="1614935"/>
        <a:ext cx="883112" cy="539360"/>
      </dsp:txXfrm>
    </dsp:sp>
    <dsp:sp modelId="{B42A7B8B-867B-41E5-8918-871ED161FAB3}">
      <dsp:nvSpPr>
        <dsp:cNvPr id="0" name=""/>
        <dsp:cNvSpPr/>
      </dsp:nvSpPr>
      <dsp:spPr>
        <a:xfrm>
          <a:off x="7164451" y="882005"/>
          <a:ext cx="1504420" cy="572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b="0" kern="1200" dirty="0" err="1">
              <a:solidFill>
                <a:schemeClr val="bg1"/>
              </a:solidFill>
              <a:latin typeface="Sagona Book" panose="02020503050505020204" pitchFamily="18" charset="0"/>
            </a:rPr>
            <a:t>Makeyourtrip</a:t>
          </a:r>
          <a:endParaRPr lang="en-IN" sz="1500" b="0" kern="1200" dirty="0">
            <a:solidFill>
              <a:schemeClr val="bg1"/>
            </a:solidFill>
            <a:latin typeface="Sagona Book" panose="02020503050505020204" pitchFamily="18" charset="0"/>
          </a:endParaRPr>
        </a:p>
      </dsp:txBody>
      <dsp:txXfrm>
        <a:off x="7181231" y="898785"/>
        <a:ext cx="1470860" cy="539360"/>
      </dsp:txXfrm>
    </dsp:sp>
    <dsp:sp modelId="{0EFB7DB7-9132-4AC3-ABDB-FA5BFFD555CF}">
      <dsp:nvSpPr>
        <dsp:cNvPr id="0" name=""/>
        <dsp:cNvSpPr/>
      </dsp:nvSpPr>
      <dsp:spPr>
        <a:xfrm>
          <a:off x="7314893" y="1454925"/>
          <a:ext cx="150442" cy="429690"/>
        </a:xfrm>
        <a:custGeom>
          <a:avLst/>
          <a:gdLst/>
          <a:ahLst/>
          <a:cxnLst/>
          <a:rect l="0" t="0" r="0" b="0"/>
          <a:pathLst>
            <a:path>
              <a:moveTo>
                <a:pt x="0" y="0"/>
              </a:moveTo>
              <a:lnTo>
                <a:pt x="0" y="429690"/>
              </a:lnTo>
              <a:lnTo>
                <a:pt x="150442" y="4296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92C82F-033A-40F5-AB9C-DFE5D5D0937F}">
      <dsp:nvSpPr>
        <dsp:cNvPr id="0" name=""/>
        <dsp:cNvSpPr/>
      </dsp:nvSpPr>
      <dsp:spPr>
        <a:xfrm>
          <a:off x="7465335" y="1598155"/>
          <a:ext cx="916672" cy="572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accent1">
                  <a:lumMod val="50000"/>
                </a:schemeClr>
              </a:solidFill>
            </a:rPr>
            <a:t>20.02%</a:t>
          </a:r>
        </a:p>
      </dsp:txBody>
      <dsp:txXfrm>
        <a:off x="7482115" y="1614935"/>
        <a:ext cx="883112" cy="539360"/>
      </dsp:txXfrm>
    </dsp:sp>
    <dsp:sp modelId="{224ACE05-BA09-4099-A8F4-DB102AF9721D}">
      <dsp:nvSpPr>
        <dsp:cNvPr id="0" name=""/>
        <dsp:cNvSpPr/>
      </dsp:nvSpPr>
      <dsp:spPr>
        <a:xfrm>
          <a:off x="8955332" y="882005"/>
          <a:ext cx="1145840" cy="572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b="0" kern="1200" dirty="0">
              <a:solidFill>
                <a:schemeClr val="bg1"/>
              </a:solidFill>
              <a:latin typeface="Sagona Book" panose="02020503050505020204" pitchFamily="18" charset="0"/>
            </a:rPr>
            <a:t>Others</a:t>
          </a:r>
        </a:p>
      </dsp:txBody>
      <dsp:txXfrm>
        <a:off x="8972112" y="898785"/>
        <a:ext cx="1112280" cy="539360"/>
      </dsp:txXfrm>
    </dsp:sp>
    <dsp:sp modelId="{9E8F5508-F269-4C1C-8A59-7D141F4491F4}">
      <dsp:nvSpPr>
        <dsp:cNvPr id="0" name=""/>
        <dsp:cNvSpPr/>
      </dsp:nvSpPr>
      <dsp:spPr>
        <a:xfrm>
          <a:off x="9069916" y="1454925"/>
          <a:ext cx="114584" cy="429690"/>
        </a:xfrm>
        <a:custGeom>
          <a:avLst/>
          <a:gdLst/>
          <a:ahLst/>
          <a:cxnLst/>
          <a:rect l="0" t="0" r="0" b="0"/>
          <a:pathLst>
            <a:path>
              <a:moveTo>
                <a:pt x="0" y="0"/>
              </a:moveTo>
              <a:lnTo>
                <a:pt x="0" y="429690"/>
              </a:lnTo>
              <a:lnTo>
                <a:pt x="114584" y="4296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B536A-EDA7-4888-B1F6-4DDF53928630}">
      <dsp:nvSpPr>
        <dsp:cNvPr id="0" name=""/>
        <dsp:cNvSpPr/>
      </dsp:nvSpPr>
      <dsp:spPr>
        <a:xfrm>
          <a:off x="9184500" y="1598155"/>
          <a:ext cx="916672" cy="572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accent1">
                  <a:lumMod val="50000"/>
                </a:schemeClr>
              </a:solidFill>
            </a:rPr>
            <a:t>40.89%</a:t>
          </a:r>
        </a:p>
      </dsp:txBody>
      <dsp:txXfrm>
        <a:off x="9201280" y="1614935"/>
        <a:ext cx="883112" cy="539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DD908-2672-4331-A3B8-77F2952D5375}">
      <dsp:nvSpPr>
        <dsp:cNvPr id="0" name=""/>
        <dsp:cNvSpPr/>
      </dsp:nvSpPr>
      <dsp:spPr>
        <a:xfrm>
          <a:off x="0" y="423"/>
          <a:ext cx="9601196" cy="0"/>
        </a:xfrm>
        <a:prstGeom prst="line">
          <a:avLst/>
        </a:prstGeom>
        <a:blipFill>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w="9525" cap="flat" cmpd="sng" algn="ctr">
          <a:solidFill>
            <a:schemeClr val="accent1">
              <a:hueOff val="0"/>
              <a:satOff val="0"/>
              <a:lumOff val="0"/>
              <a:alphaOff val="0"/>
            </a:schemeClr>
          </a:solidFill>
          <a:prstDash val="solid"/>
        </a:ln>
        <a:effectLst>
          <a:outerShdw blurRad="38100" dist="254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267F03A1-6224-46B3-8C6B-FE8B44D0C43E}">
      <dsp:nvSpPr>
        <dsp:cNvPr id="0" name=""/>
        <dsp:cNvSpPr/>
      </dsp:nvSpPr>
      <dsp:spPr>
        <a:xfrm>
          <a:off x="0" y="423"/>
          <a:ext cx="9601196" cy="69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50000"/>
                </a:schemeClr>
              </a:solidFill>
              <a:latin typeface="Sagona Book" panose="02020503050505020204" pitchFamily="18" charset="0"/>
            </a:rPr>
            <a:t>Revenue</a:t>
          </a:r>
        </a:p>
      </dsp:txBody>
      <dsp:txXfrm>
        <a:off x="0" y="423"/>
        <a:ext cx="9601196" cy="693039"/>
      </dsp:txXfrm>
    </dsp:sp>
    <dsp:sp modelId="{6ECFECB9-B590-4DFA-812C-16AA1B6DE418}">
      <dsp:nvSpPr>
        <dsp:cNvPr id="0" name=""/>
        <dsp:cNvSpPr/>
      </dsp:nvSpPr>
      <dsp:spPr>
        <a:xfrm>
          <a:off x="0" y="693462"/>
          <a:ext cx="9601196" cy="0"/>
        </a:xfrm>
        <a:prstGeom prst="line">
          <a:avLst/>
        </a:prstGeom>
        <a:blipFill>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w="9525" cap="flat" cmpd="sng" algn="ctr">
          <a:solidFill>
            <a:schemeClr val="accent1">
              <a:hueOff val="0"/>
              <a:satOff val="0"/>
              <a:lumOff val="0"/>
              <a:alphaOff val="0"/>
            </a:schemeClr>
          </a:solidFill>
          <a:prstDash val="solid"/>
        </a:ln>
        <a:effectLst>
          <a:outerShdw blurRad="38100" dist="254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7A432801-3C6D-4FAF-8B43-7D3E147FB1EA}">
      <dsp:nvSpPr>
        <dsp:cNvPr id="0" name=""/>
        <dsp:cNvSpPr/>
      </dsp:nvSpPr>
      <dsp:spPr>
        <a:xfrm>
          <a:off x="0" y="693462"/>
          <a:ext cx="9601196" cy="69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50000"/>
                </a:schemeClr>
              </a:solidFill>
              <a:latin typeface="Sagona Book" panose="02020503050505020204" pitchFamily="18" charset="0"/>
            </a:rPr>
            <a:t>Occupancy</a:t>
          </a:r>
        </a:p>
      </dsp:txBody>
      <dsp:txXfrm>
        <a:off x="0" y="693462"/>
        <a:ext cx="9601196" cy="693039"/>
      </dsp:txXfrm>
    </dsp:sp>
    <dsp:sp modelId="{7E664165-E918-4A39-B509-0DA72AC01F72}">
      <dsp:nvSpPr>
        <dsp:cNvPr id="0" name=""/>
        <dsp:cNvSpPr/>
      </dsp:nvSpPr>
      <dsp:spPr>
        <a:xfrm>
          <a:off x="0" y="1386502"/>
          <a:ext cx="9601196" cy="0"/>
        </a:xfrm>
        <a:prstGeom prst="line">
          <a:avLst/>
        </a:prstGeom>
        <a:blipFill>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w="9525" cap="flat" cmpd="sng" algn="ctr">
          <a:solidFill>
            <a:schemeClr val="accent1">
              <a:hueOff val="0"/>
              <a:satOff val="0"/>
              <a:lumOff val="0"/>
              <a:alphaOff val="0"/>
            </a:schemeClr>
          </a:solidFill>
          <a:prstDash val="solid"/>
        </a:ln>
        <a:effectLst>
          <a:outerShdw blurRad="38100" dist="254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DAEB56F-E089-43D0-AFA3-AB56E2516B5A}">
      <dsp:nvSpPr>
        <dsp:cNvPr id="0" name=""/>
        <dsp:cNvSpPr/>
      </dsp:nvSpPr>
      <dsp:spPr>
        <a:xfrm>
          <a:off x="0" y="1386502"/>
          <a:ext cx="9601196" cy="69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50000"/>
                </a:schemeClr>
              </a:solidFill>
              <a:latin typeface="Sagona Book" panose="02020503050505020204" pitchFamily="18" charset="0"/>
            </a:rPr>
            <a:t>Realization</a:t>
          </a:r>
        </a:p>
      </dsp:txBody>
      <dsp:txXfrm>
        <a:off x="0" y="1386502"/>
        <a:ext cx="9601196" cy="693039"/>
      </dsp:txXfrm>
    </dsp:sp>
    <dsp:sp modelId="{9195B212-0630-4E94-8FD7-B1B266981068}">
      <dsp:nvSpPr>
        <dsp:cNvPr id="0" name=""/>
        <dsp:cNvSpPr/>
      </dsp:nvSpPr>
      <dsp:spPr>
        <a:xfrm>
          <a:off x="0" y="2079541"/>
          <a:ext cx="9601196" cy="0"/>
        </a:xfrm>
        <a:prstGeom prst="line">
          <a:avLst/>
        </a:prstGeom>
        <a:blipFill>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w="9525" cap="flat" cmpd="sng" algn="ctr">
          <a:solidFill>
            <a:schemeClr val="accent1">
              <a:hueOff val="0"/>
              <a:satOff val="0"/>
              <a:lumOff val="0"/>
              <a:alphaOff val="0"/>
            </a:schemeClr>
          </a:solidFill>
          <a:prstDash val="solid"/>
        </a:ln>
        <a:effectLst>
          <a:outerShdw blurRad="38100" dist="254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8B9328A1-96C0-423F-B765-2A91D45FFFF4}">
      <dsp:nvSpPr>
        <dsp:cNvPr id="0" name=""/>
        <dsp:cNvSpPr/>
      </dsp:nvSpPr>
      <dsp:spPr>
        <a:xfrm>
          <a:off x="0" y="2079541"/>
          <a:ext cx="9601196" cy="69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solidFill>
                <a:schemeClr val="accent1">
                  <a:lumMod val="50000"/>
                </a:schemeClr>
              </a:solidFill>
              <a:latin typeface="Sagona Book" panose="02020503050505020204" pitchFamily="18" charset="0"/>
            </a:rPr>
            <a:t>Room Categories</a:t>
          </a:r>
          <a:endParaRPr lang="en-US" sz="2000" kern="1200" dirty="0">
            <a:solidFill>
              <a:schemeClr val="accent1">
                <a:lumMod val="50000"/>
              </a:schemeClr>
            </a:solidFill>
            <a:latin typeface="Sagona Book" panose="02020503050505020204" pitchFamily="18" charset="0"/>
          </a:endParaRPr>
        </a:p>
      </dsp:txBody>
      <dsp:txXfrm>
        <a:off x="0" y="2079541"/>
        <a:ext cx="9601196" cy="693039"/>
      </dsp:txXfrm>
    </dsp:sp>
    <dsp:sp modelId="{A31DF684-9E48-4B0A-B593-28B2D5FA015B}">
      <dsp:nvSpPr>
        <dsp:cNvPr id="0" name=""/>
        <dsp:cNvSpPr/>
      </dsp:nvSpPr>
      <dsp:spPr>
        <a:xfrm>
          <a:off x="0" y="2772581"/>
          <a:ext cx="9601196" cy="0"/>
        </a:xfrm>
        <a:prstGeom prst="line">
          <a:avLst/>
        </a:prstGeom>
        <a:blipFill>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w="9525" cap="flat" cmpd="sng" algn="ctr">
          <a:solidFill>
            <a:schemeClr val="accent1">
              <a:hueOff val="0"/>
              <a:satOff val="0"/>
              <a:lumOff val="0"/>
              <a:alphaOff val="0"/>
            </a:schemeClr>
          </a:solidFill>
          <a:prstDash val="solid"/>
        </a:ln>
        <a:effectLst>
          <a:outerShdw blurRad="38100" dist="254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1E7B2DEB-43EA-4EEF-947A-E1C47339F256}">
      <dsp:nvSpPr>
        <dsp:cNvPr id="0" name=""/>
        <dsp:cNvSpPr/>
      </dsp:nvSpPr>
      <dsp:spPr>
        <a:xfrm>
          <a:off x="0" y="2772581"/>
          <a:ext cx="9601196" cy="693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50000"/>
                </a:schemeClr>
              </a:solidFill>
              <a:latin typeface="Sagona Book" panose="02020503050505020204" pitchFamily="18" charset="0"/>
            </a:rPr>
            <a:t>Ratings</a:t>
          </a:r>
        </a:p>
      </dsp:txBody>
      <dsp:txXfrm>
        <a:off x="0" y="2772581"/>
        <a:ext cx="9601196" cy="6930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EFE13-5FED-4546-A3A0-A2A848461112}">
      <dsp:nvSpPr>
        <dsp:cNvPr id="0" name=""/>
        <dsp:cNvSpPr/>
      </dsp:nvSpPr>
      <dsp:spPr>
        <a:xfrm>
          <a:off x="397772" y="999125"/>
          <a:ext cx="1227549" cy="12275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00BAA-9DC6-4E0E-BD14-57FEC4943E67}">
      <dsp:nvSpPr>
        <dsp:cNvPr id="0" name=""/>
        <dsp:cNvSpPr/>
      </dsp:nvSpPr>
      <dsp:spPr>
        <a:xfrm>
          <a:off x="655557" y="1256911"/>
          <a:ext cx="711978" cy="711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0D8DEC-E1C6-404F-AC67-6744E8801D43}">
      <dsp:nvSpPr>
        <dsp:cNvPr id="0" name=""/>
        <dsp:cNvSpPr/>
      </dsp:nvSpPr>
      <dsp:spPr>
        <a:xfrm>
          <a:off x="1888367" y="999125"/>
          <a:ext cx="2893508" cy="1227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Sagona Book" panose="02020503050505020204" pitchFamily="18" charset="0"/>
            </a:rPr>
            <a:t>While overall revenue showed a decrease from May to July (from $581.9M to $551.9M), this aligns with expected seasonal trends in the hospitality industry. May and June, with their abundance of school holidays, typically see a surge in travel and hotel bookings, while July often reverts to a more regular, non-peak pattern. </a:t>
          </a:r>
        </a:p>
      </dsp:txBody>
      <dsp:txXfrm>
        <a:off x="1888367" y="999125"/>
        <a:ext cx="2893508" cy="1227549"/>
      </dsp:txXfrm>
    </dsp:sp>
    <dsp:sp modelId="{64357945-589A-4842-8F0E-DD9FB49FCC31}">
      <dsp:nvSpPr>
        <dsp:cNvPr id="0" name=""/>
        <dsp:cNvSpPr/>
      </dsp:nvSpPr>
      <dsp:spPr>
        <a:xfrm>
          <a:off x="5286048" y="999125"/>
          <a:ext cx="1227549" cy="1227549"/>
        </a:xfrm>
        <a:prstGeom prst="ellipse">
          <a:avLst/>
        </a:prstGeom>
        <a:solidFill>
          <a:schemeClr val="accent2">
            <a:hueOff val="3363155"/>
            <a:satOff val="-3572"/>
            <a:lumOff val="2745"/>
            <a:alphaOff val="0"/>
          </a:schemeClr>
        </a:solidFill>
        <a:ln>
          <a:noFill/>
        </a:ln>
        <a:effectLst/>
      </dsp:spPr>
      <dsp:style>
        <a:lnRef idx="0">
          <a:scrgbClr r="0" g="0" b="0"/>
        </a:lnRef>
        <a:fillRef idx="1">
          <a:scrgbClr r="0" g="0" b="0"/>
        </a:fillRef>
        <a:effectRef idx="0">
          <a:scrgbClr r="0" g="0" b="0"/>
        </a:effectRef>
        <a:fontRef idx="minor"/>
      </dsp:style>
    </dsp:sp>
    <dsp:sp modelId="{87463BA2-CA1C-4704-B37A-E4EF9CB0C7C5}">
      <dsp:nvSpPr>
        <dsp:cNvPr id="0" name=""/>
        <dsp:cNvSpPr/>
      </dsp:nvSpPr>
      <dsp:spPr>
        <a:xfrm>
          <a:off x="5543833" y="1256911"/>
          <a:ext cx="711978" cy="711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D27146-FFA3-4B91-BD88-9A8306067D32}">
      <dsp:nvSpPr>
        <dsp:cNvPr id="0" name=""/>
        <dsp:cNvSpPr/>
      </dsp:nvSpPr>
      <dsp:spPr>
        <a:xfrm>
          <a:off x="6776643" y="999125"/>
          <a:ext cx="2893508" cy="1227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latin typeface="Sagona Book" panose="02020503050505020204" pitchFamily="18" charset="0"/>
            </a:rPr>
            <a:t>Therefore, the slight dip in revenue during July isn't necessarily cause for concern. Further analysis would be beneficial to determine if specific factors beyond seasonality, such as local events or marketing initiatives, influenced the July figures. </a:t>
          </a:r>
        </a:p>
      </dsp:txBody>
      <dsp:txXfrm>
        <a:off x="6776643" y="999125"/>
        <a:ext cx="2893508" cy="1227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38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68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2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949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899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0776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826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374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178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1700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87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97780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459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52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709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555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74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19316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3.png"/><Relationship Id="rId7" Type="http://schemas.openxmlformats.org/officeDocument/2006/relationships/diagramQuickStyle" Target="../diagrams/quickStyle9.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4.png"/><Relationship Id="rId9" Type="http://schemas.microsoft.com/office/2007/relationships/diagramDrawing" Target="../diagrams/drawing9.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3.png"/><Relationship Id="rId7" Type="http://schemas.openxmlformats.org/officeDocument/2006/relationships/diagramLayout" Target="../diagrams/layout10.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Data" Target="../diagrams/data10.xml"/><Relationship Id="rId5" Type="http://schemas.openxmlformats.org/officeDocument/2006/relationships/image" Target="../media/image35.png"/><Relationship Id="rId10" Type="http://schemas.microsoft.com/office/2007/relationships/diagramDrawing" Target="../diagrams/drawing10.xml"/><Relationship Id="rId4" Type="http://schemas.openxmlformats.org/officeDocument/2006/relationships/image" Target="../media/image4.png"/><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5.png"/><Relationship Id="rId7" Type="http://schemas.openxmlformats.org/officeDocument/2006/relationships/diagramData" Target="../diagrams/data11.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11" Type="http://schemas.microsoft.com/office/2007/relationships/diagramDrawing" Target="../diagrams/drawing11.xml"/><Relationship Id="rId5" Type="http://schemas.openxmlformats.org/officeDocument/2006/relationships/image" Target="../media/image3.png"/><Relationship Id="rId10" Type="http://schemas.openxmlformats.org/officeDocument/2006/relationships/diagramColors" Target="../diagrams/colors11.xml"/><Relationship Id="rId4" Type="http://schemas.openxmlformats.org/officeDocument/2006/relationships/image" Target="../media/image6.png"/><Relationship Id="rId9"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4.png"/><Relationship Id="rId7" Type="http://schemas.openxmlformats.org/officeDocument/2006/relationships/diagramQuickStyle" Target="../diagrams/quickStyle12.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5.png"/><Relationship Id="rId9" Type="http://schemas.microsoft.com/office/2007/relationships/diagramDrawing" Target="../diagrams/drawing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AmiTamakuwala/AtliQ_Hospitality_BI" TargetMode="External"/><Relationship Id="rId3" Type="http://schemas.openxmlformats.org/officeDocument/2006/relationships/image" Target="../media/image3.png"/><Relationship Id="rId7" Type="http://schemas.openxmlformats.org/officeDocument/2006/relationships/hyperlink" Target="https://www.linkedin.com/in/ami-tamakuwala/" TargetMode="Externa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hyperlink" Target="https://www.thebluediamondgallery.com/wooden-tile/t/thank-you.html" TargetMode="External"/><Relationship Id="rId5" Type="http://schemas.openxmlformats.org/officeDocument/2006/relationships/image" Target="../media/image50.jpeg"/><Relationship Id="rId4" Type="http://schemas.openxmlformats.org/officeDocument/2006/relationships/image" Target="../media/image4.png"/><Relationship Id="rId9"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descr="A close-up of words">
            <a:extLst>
              <a:ext uri="{FF2B5EF4-FFF2-40B4-BE49-F238E27FC236}">
                <a16:creationId xmlns:a16="http://schemas.microsoft.com/office/drawing/2014/main" id="{80634EFB-CA0F-13C3-65A3-319447841F0B}"/>
              </a:ext>
            </a:extLst>
          </p:cNvPr>
          <p:cNvPicPr>
            <a:picLocks noChangeAspect="1"/>
          </p:cNvPicPr>
          <p:nvPr/>
        </p:nvPicPr>
        <p:blipFill>
          <a:blip r:embed="rId3"/>
          <a:stretch>
            <a:fillRect/>
          </a:stretch>
        </p:blipFill>
        <p:spPr>
          <a:xfrm>
            <a:off x="640080" y="640080"/>
            <a:ext cx="5347766" cy="5577840"/>
          </a:xfrm>
          <a:prstGeom prst="rect">
            <a:avLst/>
          </a:prstGeom>
        </p:spPr>
      </p:pic>
      <p:sp>
        <p:nvSpPr>
          <p:cNvPr id="2" name="Title 1">
            <a:extLst>
              <a:ext uri="{FF2B5EF4-FFF2-40B4-BE49-F238E27FC236}">
                <a16:creationId xmlns:a16="http://schemas.microsoft.com/office/drawing/2014/main" id="{E4B10C89-4042-3A19-2A8B-4027B442E68E}"/>
              </a:ext>
            </a:extLst>
          </p:cNvPr>
          <p:cNvSpPr>
            <a:spLocks noGrp="1"/>
          </p:cNvSpPr>
          <p:nvPr>
            <p:ph type="title"/>
          </p:nvPr>
        </p:nvSpPr>
        <p:spPr>
          <a:xfrm>
            <a:off x="6593401" y="1011628"/>
            <a:ext cx="4802185" cy="1303867"/>
          </a:xfrm>
        </p:spPr>
        <p:txBody>
          <a:bodyPr vert="horz" lIns="91440" tIns="45720" rIns="91440" bIns="45720" rtlCol="0" anchor="ctr">
            <a:normAutofit/>
          </a:bodyPr>
          <a:lstStyle/>
          <a:p>
            <a:pPr>
              <a:lnSpc>
                <a:spcPct val="90000"/>
              </a:lnSpc>
            </a:pPr>
            <a:r>
              <a:rPr lang="en-US" sz="4100" b="1" dirty="0" err="1">
                <a:solidFill>
                  <a:schemeClr val="accent2">
                    <a:lumMod val="50000"/>
                  </a:schemeClr>
                </a:solidFill>
                <a:latin typeface="Sagona Book" panose="02020503050505020204" pitchFamily="18" charset="0"/>
              </a:rPr>
              <a:t>AtliQ</a:t>
            </a:r>
            <a:r>
              <a:rPr lang="en-US" sz="4100" b="1" dirty="0">
                <a:solidFill>
                  <a:schemeClr val="accent2">
                    <a:lumMod val="50000"/>
                  </a:schemeClr>
                </a:solidFill>
                <a:latin typeface="Sagona Book" panose="02020503050505020204" pitchFamily="18" charset="0"/>
              </a:rPr>
              <a:t> Hospitality Analysis</a:t>
            </a:r>
          </a:p>
        </p:txBody>
      </p:sp>
      <p:pic>
        <p:nvPicPr>
          <p:cNvPr id="9" name="Content Placeholder 8" descr="A logo of a letter a&#10;&#10;Description automatically generated">
            <a:extLst>
              <a:ext uri="{FF2B5EF4-FFF2-40B4-BE49-F238E27FC236}">
                <a16:creationId xmlns:a16="http://schemas.microsoft.com/office/drawing/2014/main" id="{7CC86C0F-22B7-B388-52EF-55680687D18D}"/>
              </a:ext>
            </a:extLst>
          </p:cNvPr>
          <p:cNvPicPr>
            <a:picLocks noGrp="1" noRot="1" noChangeAspect="1" noMove="1" noResize="1" noEditPoints="1" noAdjustHandles="1" noChangeArrowheads="1" noChangeShapeType="1" noCrop="1"/>
          </p:cNvPicPr>
          <p:nvPr>
            <p:ph idx="1"/>
          </p:nvPr>
        </p:nvPicPr>
        <p:blipFill rotWithShape="1">
          <a:blip r:embed="rId4"/>
          <a:stretch/>
        </p:blipFill>
        <p:spPr>
          <a:xfrm>
            <a:off x="7429500" y="2705100"/>
            <a:ext cx="1447800" cy="1447800"/>
          </a:xfrm>
          <a:prstGeom prst="rect">
            <a:avLst/>
          </a:prstGeom>
        </p:spPr>
      </p:pic>
      <p:sp>
        <p:nvSpPr>
          <p:cNvPr id="4" name="Text Placeholder 3">
            <a:extLst>
              <a:ext uri="{FF2B5EF4-FFF2-40B4-BE49-F238E27FC236}">
                <a16:creationId xmlns:a16="http://schemas.microsoft.com/office/drawing/2014/main" id="{80FD1C2B-D4B9-C840-D90A-3F2259F7AC13}"/>
              </a:ext>
            </a:extLst>
          </p:cNvPr>
          <p:cNvSpPr>
            <a:spLocks noGrp="1"/>
          </p:cNvSpPr>
          <p:nvPr>
            <p:ph type="body" sz="half" idx="2"/>
          </p:nvPr>
        </p:nvSpPr>
        <p:spPr>
          <a:xfrm>
            <a:off x="6593402" y="2534809"/>
            <a:ext cx="4802184" cy="982681"/>
          </a:xfrm>
        </p:spPr>
        <p:txBody>
          <a:bodyPr vert="horz" lIns="91440" tIns="45720" rIns="91440" bIns="45720" rtlCol="0" anchor="t">
            <a:normAutofit/>
          </a:bodyPr>
          <a:lstStyle/>
          <a:p>
            <a:pPr marL="285750" indent="-285750" algn="l">
              <a:buFont typeface="Wingdings" panose="05000000000000000000" pitchFamily="2" charset="2"/>
              <a:buChar char="q"/>
            </a:pPr>
            <a:r>
              <a:rPr lang="en-US" sz="2000" dirty="0">
                <a:solidFill>
                  <a:schemeClr val="accent1">
                    <a:lumMod val="75000"/>
                  </a:schemeClr>
                </a:solidFill>
                <a:latin typeface="Aharoni" panose="02010803020104030203" pitchFamily="2" charset="-79"/>
                <a:cs typeface="Aharoni" panose="02010803020104030203" pitchFamily="2" charset="-79"/>
              </a:rPr>
              <a:t>Travel and Tourism Domain</a:t>
            </a:r>
          </a:p>
          <a:p>
            <a:pPr algn="l"/>
            <a:endParaRPr lang="en-US" dirty="0"/>
          </a:p>
        </p:txBody>
      </p:sp>
      <p:sp>
        <p:nvSpPr>
          <p:cNvPr id="12" name="Text Placeholder 3">
            <a:extLst>
              <a:ext uri="{FF2B5EF4-FFF2-40B4-BE49-F238E27FC236}">
                <a16:creationId xmlns:a16="http://schemas.microsoft.com/office/drawing/2014/main" id="{B6009FB3-5AC4-09C4-5255-BE3BDD3ED2A3}"/>
              </a:ext>
            </a:extLst>
          </p:cNvPr>
          <p:cNvSpPr txBox="1">
            <a:spLocks/>
          </p:cNvSpPr>
          <p:nvPr/>
        </p:nvSpPr>
        <p:spPr>
          <a:xfrm>
            <a:off x="252984" y="6340526"/>
            <a:ext cx="2645664" cy="421729"/>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pPr>
            <a:r>
              <a:rPr lang="en-US" sz="1200" b="1" dirty="0">
                <a:solidFill>
                  <a:srgbClr val="C00000"/>
                </a:solidFill>
                <a:latin typeface="Sagona Book" panose="02020503050505020204" pitchFamily="18" charset="0"/>
              </a:rPr>
              <a:t>Presented By: </a:t>
            </a:r>
            <a:r>
              <a:rPr lang="en-US" dirty="0">
                <a:solidFill>
                  <a:schemeClr val="accent5">
                    <a:lumMod val="50000"/>
                  </a:schemeClr>
                </a:solidFill>
                <a:latin typeface="Congenial Black" panose="02000503040000020004" pitchFamily="2" charset="0"/>
                <a:cs typeface="Aldhabi" panose="020F0502020204030204" pitchFamily="2" charset="-78"/>
              </a:rPr>
              <a:t>Ami Gandhi</a:t>
            </a:r>
          </a:p>
        </p:txBody>
      </p:sp>
    </p:spTree>
    <p:extLst>
      <p:ext uri="{BB962C8B-B14F-4D97-AF65-F5344CB8AC3E}">
        <p14:creationId xmlns:p14="http://schemas.microsoft.com/office/powerpoint/2010/main" val="91396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4" dur="2000" fill="hold"/>
                                        <p:tgtEl>
                                          <p:spTgt spid="4">
                                            <p:txEl>
                                              <p:pRg st="0" end="0"/>
                                            </p:txEl>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60" presetClass="path" presetSubtype="0" accel="50000" decel="50000" fill="hold" grpId="0" nodeType="clickEffect">
                                  <p:stCondLst>
                                    <p:cond delay="0"/>
                                  </p:stCondLst>
                                  <p:childTnLst>
                                    <p:animMotion origin="layout" path="M 0 0 C 0.002 0.053 0.007 0.127 0.025 0.126 C 0.051 0.126 0.053 -0.122 0.084 -0.123 C 0.112 -0.123 0.097 0.094 0.124 0.093 C 0.152 0.093 0.137 -0.064 0.167 -0.064 C 0.194 -0.064 0.179 0.042 0.203 0.042 C 0.226 0.042 0.214 -0.039 0.235 -0.039 C 0.247 -0.039 0.248 -0.017 0.249 0 E" pathEditMode="relative" ptsTypes="">
                                      <p:cBhvr>
                                        <p:cTn id="18"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C5DBD7D8-8802-4EB8-9B36-D7775CE49312}"/>
              </a:ext>
            </a:extLst>
          </p:cNvPr>
          <p:cNvSpPr>
            <a:spLocks noGrp="1" noRot="1" noMove="1" noResize="1" noEditPoints="1" noAdjustHandles="1" noChangeArrowheads="1" noChangeShapeType="1"/>
          </p:cNvSpPr>
          <p:nvPr>
            <p:ph type="title"/>
          </p:nvPr>
        </p:nvSpPr>
        <p:spPr>
          <a:xfrm>
            <a:off x="1295401" y="1117599"/>
            <a:ext cx="9601196" cy="1303867"/>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Revenue</a:t>
            </a:r>
          </a:p>
        </p:txBody>
      </p:sp>
      <p:graphicFrame>
        <p:nvGraphicFramePr>
          <p:cNvPr id="5" name="Title 1">
            <a:extLst>
              <a:ext uri="{FF2B5EF4-FFF2-40B4-BE49-F238E27FC236}">
                <a16:creationId xmlns:a16="http://schemas.microsoft.com/office/drawing/2014/main" id="{6F6C7AD6-1CA8-6DEE-6F8A-95B758878E5F}"/>
              </a:ext>
            </a:extLst>
          </p:cNvPr>
          <p:cNvGraphicFramePr/>
          <p:nvPr>
            <p:extLst>
              <p:ext uri="{D42A27DB-BD31-4B8C-83A1-F6EECF244321}">
                <p14:modId xmlns:p14="http://schemas.microsoft.com/office/powerpoint/2010/main" val="892402397"/>
              </p:ext>
            </p:extLst>
          </p:nvPr>
        </p:nvGraphicFramePr>
        <p:xfrm>
          <a:off x="1095375" y="2421466"/>
          <a:ext cx="10067925" cy="32258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6019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95224A92-B71D-4244-9CEE-E80F9BD11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69A319-3937-4297-B7D8-6745097B9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85" y="487353"/>
            <a:ext cx="11218182"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FDFE78-2422-40CD-BC53-9E0C459C9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76"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B8E30AE-B95A-1F91-A20E-9951D68AE3B0}"/>
              </a:ext>
            </a:extLst>
          </p:cNvPr>
          <p:cNvSpPr>
            <a:spLocks noGrp="1"/>
          </p:cNvSpPr>
          <p:nvPr>
            <p:ph type="title"/>
          </p:nvPr>
        </p:nvSpPr>
        <p:spPr>
          <a:xfrm>
            <a:off x="7535825" y="982132"/>
            <a:ext cx="3360772" cy="4625172"/>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Occupancy</a:t>
            </a:r>
          </a:p>
        </p:txBody>
      </p:sp>
      <p:sp>
        <p:nvSpPr>
          <p:cNvPr id="24" name="Rectangle 23">
            <a:extLst>
              <a:ext uri="{FF2B5EF4-FFF2-40B4-BE49-F238E27FC236}">
                <a16:creationId xmlns:a16="http://schemas.microsoft.com/office/drawing/2014/main" id="{A97E302E-4D34-42E4-94A8-4FC0AF572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noFill/>
          <a:ln w="57150" cmpd="thickThin">
            <a:solidFill>
              <a:srgbClr val="7F7F7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itle 1">
            <a:extLst>
              <a:ext uri="{FF2B5EF4-FFF2-40B4-BE49-F238E27FC236}">
                <a16:creationId xmlns:a16="http://schemas.microsoft.com/office/drawing/2014/main" id="{0F97B15E-62EB-FE04-0A84-2DA0D036024D}"/>
              </a:ext>
            </a:extLst>
          </p:cNvPr>
          <p:cNvGraphicFramePr/>
          <p:nvPr>
            <p:extLst>
              <p:ext uri="{D42A27DB-BD31-4B8C-83A1-F6EECF244321}">
                <p14:modId xmlns:p14="http://schemas.microsoft.com/office/powerpoint/2010/main" val="4016817132"/>
              </p:ext>
            </p:extLst>
          </p:nvPr>
        </p:nvGraphicFramePr>
        <p:xfrm>
          <a:off x="1391056" y="1391055"/>
          <a:ext cx="5272392" cy="39591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8066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5" name="Picture 54">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6" name="Rectangle 55">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7" name="Picture 56">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8" name="Picture 57">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60" name="Straight Connector 59">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65" name="Picture 64">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6" name="Rectangle 65">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7" name="Picture 66">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8" name="Picture 67">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63756B5-1D09-C078-9C48-A4BB968320F6}"/>
              </a:ext>
            </a:extLst>
          </p:cNvPr>
          <p:cNvSpPr>
            <a:spLocks noGrp="1" noRot="1" noMove="1" noResize="1" noEditPoints="1" noAdjustHandles="1" noChangeArrowheads="1" noChangeShapeType="1"/>
          </p:cNvSpPr>
          <p:nvPr>
            <p:ph type="title"/>
          </p:nvPr>
        </p:nvSpPr>
        <p:spPr>
          <a:xfrm>
            <a:off x="997528" y="982132"/>
            <a:ext cx="4094017" cy="4809068"/>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Rating</a:t>
            </a:r>
          </a:p>
        </p:txBody>
      </p:sp>
      <p:graphicFrame>
        <p:nvGraphicFramePr>
          <p:cNvPr id="49" name="Title 1">
            <a:extLst>
              <a:ext uri="{FF2B5EF4-FFF2-40B4-BE49-F238E27FC236}">
                <a16:creationId xmlns:a16="http://schemas.microsoft.com/office/drawing/2014/main" id="{C67C5EDD-A9E1-9F20-2357-4AE7D8432EB3}"/>
              </a:ext>
            </a:extLst>
          </p:cNvPr>
          <p:cNvGraphicFramePr/>
          <p:nvPr>
            <p:extLst>
              <p:ext uri="{D42A27DB-BD31-4B8C-83A1-F6EECF244321}">
                <p14:modId xmlns:p14="http://schemas.microsoft.com/office/powerpoint/2010/main" val="2967391606"/>
              </p:ext>
            </p:extLst>
          </p:nvPr>
        </p:nvGraphicFramePr>
        <p:xfrm>
          <a:off x="5355101" y="607814"/>
          <a:ext cx="5914209" cy="563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7610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4" name="Picture 43">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5" name="Rectangle 44">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6" name="Picture 45">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7" name="Picture 46">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9" name="Straight Connector 48">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DFFB738-857B-0344-E730-9945E228D029}"/>
              </a:ext>
            </a:extLst>
          </p:cNvPr>
          <p:cNvSpPr>
            <a:spLocks noGrp="1" noRot="1" noMove="1" noResize="1" noEditPoints="1" noAdjustHandles="1" noChangeArrowheads="1" noChangeShapeType="1"/>
          </p:cNvSpPr>
          <p:nvPr>
            <p:ph type="title"/>
          </p:nvPr>
        </p:nvSpPr>
        <p:spPr>
          <a:xfrm>
            <a:off x="604965" y="1055077"/>
            <a:ext cx="3552006" cy="4794578"/>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Realization</a:t>
            </a:r>
          </a:p>
        </p:txBody>
      </p:sp>
      <p:sp useBgFill="1">
        <p:nvSpPr>
          <p:cNvPr id="57" name="Rectangle 56">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itle 1">
            <a:extLst>
              <a:ext uri="{FF2B5EF4-FFF2-40B4-BE49-F238E27FC236}">
                <a16:creationId xmlns:a16="http://schemas.microsoft.com/office/drawing/2014/main" id="{6F19503C-0568-2BE0-1FA1-C72225988368}"/>
              </a:ext>
            </a:extLst>
          </p:cNvPr>
          <p:cNvGraphicFramePr/>
          <p:nvPr>
            <p:extLst>
              <p:ext uri="{D42A27DB-BD31-4B8C-83A1-F6EECF244321}">
                <p14:modId xmlns:p14="http://schemas.microsoft.com/office/powerpoint/2010/main" val="2333988930"/>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785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81D9-2910-D60C-C6A4-41366AEEA77D}"/>
              </a:ext>
            </a:extLst>
          </p:cNvPr>
          <p:cNvSpPr>
            <a:spLocks noGrp="1" noRot="1" noMove="1" noResize="1" noEditPoints="1" noAdjustHandles="1" noChangeArrowheads="1" noChangeShapeType="1"/>
          </p:cNvSpPr>
          <p:nvPr>
            <p:ph type="title"/>
          </p:nvPr>
        </p:nvSpPr>
        <p:spPr>
          <a:xfrm>
            <a:off x="1295402" y="1115482"/>
            <a:ext cx="9601196" cy="1303867"/>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Room Categories</a:t>
            </a:r>
          </a:p>
        </p:txBody>
      </p:sp>
      <p:graphicFrame>
        <p:nvGraphicFramePr>
          <p:cNvPr id="5" name="Title 1">
            <a:extLst>
              <a:ext uri="{FF2B5EF4-FFF2-40B4-BE49-F238E27FC236}">
                <a16:creationId xmlns:a16="http://schemas.microsoft.com/office/drawing/2014/main" id="{90C4B6BC-D49E-DD21-1675-907F3C21515C}"/>
              </a:ext>
            </a:extLst>
          </p:cNvPr>
          <p:cNvGraphicFramePr/>
          <p:nvPr>
            <p:extLst>
              <p:ext uri="{D42A27DB-BD31-4B8C-83A1-F6EECF244321}">
                <p14:modId xmlns:p14="http://schemas.microsoft.com/office/powerpoint/2010/main" val="1284353723"/>
              </p:ext>
            </p:extLst>
          </p:nvPr>
        </p:nvGraphicFramePr>
        <p:xfrm>
          <a:off x="978408" y="2419349"/>
          <a:ext cx="10287000" cy="3547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80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394DE6-C5E3-3ADA-F678-E8E7509C3F24}"/>
              </a:ext>
            </a:extLst>
          </p:cNvPr>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solidFill>
                  <a:schemeClr val="accent1">
                    <a:lumMod val="75000"/>
                  </a:schemeClr>
                </a:solidFill>
                <a:latin typeface="Sagona Book" panose="02020503050505020204" pitchFamily="18" charset="0"/>
              </a:rPr>
              <a:t>Strategies</a:t>
            </a:r>
          </a:p>
        </p:txBody>
      </p:sp>
      <p:sp>
        <p:nvSpPr>
          <p:cNvPr id="6" name="Title 5">
            <a:extLst>
              <a:ext uri="{FF2B5EF4-FFF2-40B4-BE49-F238E27FC236}">
                <a16:creationId xmlns:a16="http://schemas.microsoft.com/office/drawing/2014/main" id="{7D16FA08-CC3D-B1A7-EB75-FF7EB85D4A5A}"/>
              </a:ext>
            </a:extLst>
          </p:cNvPr>
          <p:cNvSpPr>
            <a:spLocks noGrp="1"/>
          </p:cNvSpPr>
          <p:nvPr>
            <p:ph type="title"/>
          </p:nvPr>
        </p:nvSpPr>
        <p:spPr>
          <a:xfrm>
            <a:off x="1123189" y="2777066"/>
            <a:ext cx="9945622" cy="2809918"/>
          </a:xfr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3500000" scaled="1"/>
            <a:tileRect/>
          </a:gradFill>
          <a:ln>
            <a:noFill/>
          </a:ln>
        </p:spPr>
        <p:style>
          <a:lnRef idx="3">
            <a:schemeClr val="lt1"/>
          </a:lnRef>
          <a:fillRef idx="1">
            <a:schemeClr val="accent1"/>
          </a:fillRef>
          <a:effectRef idx="1">
            <a:schemeClr val="accent1"/>
          </a:effectRef>
          <a:fontRef idx="minor">
            <a:schemeClr val="lt1"/>
          </a:fontRef>
        </p:style>
        <p:txBody>
          <a:bodyPr>
            <a:normAutofit/>
          </a:bodyPr>
          <a:lstStyle/>
          <a:p>
            <a:pPr algn="l"/>
            <a:r>
              <a:rPr lang="en-US" sz="1800" b="1" dirty="0">
                <a:solidFill>
                  <a:schemeClr val="accent5">
                    <a:lumMod val="75000"/>
                  </a:schemeClr>
                </a:solidFill>
                <a:latin typeface="Sagona Book" panose="02020503050505020204" pitchFamily="18" charset="0"/>
              </a:rPr>
              <a:t>Targeted marketing: </a:t>
            </a:r>
            <a:r>
              <a:rPr lang="en-US" sz="1800" dirty="0">
                <a:solidFill>
                  <a:schemeClr val="accent1">
                    <a:lumMod val="50000"/>
                  </a:schemeClr>
                </a:solidFill>
                <a:latin typeface="Sagona Book" panose="02020503050505020204" pitchFamily="18" charset="0"/>
              </a:rPr>
              <a:t>Tailor campaigns to highlight the unique selling points of both categories, attracting the right clientele for each. </a:t>
            </a:r>
            <a:br>
              <a:rPr lang="en-US" sz="1800" dirty="0">
                <a:solidFill>
                  <a:schemeClr val="accent1">
                    <a:lumMod val="50000"/>
                  </a:schemeClr>
                </a:solidFill>
                <a:latin typeface="Sagona Book" panose="02020503050505020204" pitchFamily="18" charset="0"/>
              </a:rPr>
            </a:br>
            <a:r>
              <a:rPr lang="en-US" sz="1800" b="1" dirty="0">
                <a:solidFill>
                  <a:schemeClr val="accent5">
                    <a:lumMod val="75000"/>
                  </a:schemeClr>
                </a:solidFill>
                <a:latin typeface="Sagona Book" panose="02020503050505020204" pitchFamily="18" charset="0"/>
              </a:rPr>
              <a:t>Dynamic pricing: </a:t>
            </a:r>
            <a:r>
              <a:rPr lang="en-US" sz="1800" dirty="0">
                <a:solidFill>
                  <a:schemeClr val="accent1">
                    <a:lumMod val="50000"/>
                  </a:schemeClr>
                </a:solidFill>
                <a:latin typeface="Sagona Book" panose="02020503050505020204" pitchFamily="18" charset="0"/>
              </a:rPr>
              <a:t>Consider strategic adjustments to optimize revenue while maintaining competitiveness within each category. </a:t>
            </a:r>
            <a:br>
              <a:rPr lang="en-US" sz="1800" dirty="0">
                <a:solidFill>
                  <a:schemeClr val="accent1">
                    <a:lumMod val="50000"/>
                  </a:schemeClr>
                </a:solidFill>
                <a:latin typeface="Sagona Book" panose="02020503050505020204" pitchFamily="18" charset="0"/>
              </a:rPr>
            </a:br>
            <a:r>
              <a:rPr lang="en-US" sz="1800" b="1" dirty="0">
                <a:solidFill>
                  <a:schemeClr val="accent5">
                    <a:lumMod val="75000"/>
                  </a:schemeClr>
                </a:solidFill>
                <a:latin typeface="Sagona Book" panose="02020503050505020204" pitchFamily="18" charset="0"/>
              </a:rPr>
              <a:t>Enhancing guest experience: </a:t>
            </a:r>
            <a:r>
              <a:rPr lang="en-US" sz="1800" dirty="0">
                <a:solidFill>
                  <a:schemeClr val="accent1">
                    <a:lumMod val="50000"/>
                  </a:schemeClr>
                </a:solidFill>
                <a:latin typeface="Sagona Book" panose="02020503050505020204" pitchFamily="18" charset="0"/>
              </a:rPr>
              <a:t>Elevate offerings in both Business and Luxury categories to ensure exceptional service, amenities, and value that exceed guest expectations.</a:t>
            </a:r>
            <a:endParaRPr lang="en-IN" sz="1800" dirty="0">
              <a:solidFill>
                <a:schemeClr val="accent1">
                  <a:lumMod val="50000"/>
                </a:schemeClr>
              </a:solidFill>
              <a:latin typeface="Sagona Book" panose="02020503050505020204" pitchFamily="18" charset="0"/>
            </a:endParaRPr>
          </a:p>
        </p:txBody>
      </p:sp>
    </p:spTree>
    <p:extLst>
      <p:ext uri="{BB962C8B-B14F-4D97-AF65-F5344CB8AC3E}">
        <p14:creationId xmlns:p14="http://schemas.microsoft.com/office/powerpoint/2010/main" val="121005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grpId="0" nodeType="clickEffect">
                                  <p:stCondLst>
                                    <p:cond delay="0"/>
                                  </p:stCondLst>
                                  <p:childTnLst>
                                    <p:animRot by="21600000">
                                      <p:cBhvr>
                                        <p:cTn id="13"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EFE3-F241-8D64-2BA4-89216E0F4000}"/>
              </a:ext>
            </a:extLst>
          </p:cNvPr>
          <p:cNvSpPr>
            <a:spLocks noGrp="1" noRot="1" noMove="1" noResize="1" noEditPoints="1" noAdjustHandles="1" noChangeArrowheads="1" noChangeShapeType="1"/>
          </p:cNvSpPr>
          <p:nvPr>
            <p:ph type="title"/>
          </p:nvPr>
        </p:nvSpPr>
        <p:spPr>
          <a:xfrm>
            <a:off x="1295402" y="1115482"/>
            <a:ext cx="9601196" cy="1303867"/>
          </a:xfrm>
        </p:spPr>
        <p:txBody>
          <a:bodyPr>
            <a:normAutofit/>
          </a:bodyPr>
          <a:lstStyle/>
          <a:p>
            <a:r>
              <a:rPr lang="en-IN" sz="4000" b="1" dirty="0">
                <a:solidFill>
                  <a:schemeClr val="accent1">
                    <a:lumMod val="75000"/>
                  </a:schemeClr>
                </a:solidFill>
                <a:latin typeface="Sagona Book" panose="02020503050505020204" pitchFamily="18" charset="0"/>
              </a:rPr>
              <a:t>Insights</a:t>
            </a:r>
          </a:p>
        </p:txBody>
      </p:sp>
      <p:sp>
        <p:nvSpPr>
          <p:cNvPr id="3" name="TextBox 2">
            <a:extLst>
              <a:ext uri="{FF2B5EF4-FFF2-40B4-BE49-F238E27FC236}">
                <a16:creationId xmlns:a16="http://schemas.microsoft.com/office/drawing/2014/main" id="{B64D7E67-3B33-574F-A727-6833A6027432}"/>
              </a:ext>
            </a:extLst>
          </p:cNvPr>
          <p:cNvSpPr txBox="1"/>
          <p:nvPr/>
        </p:nvSpPr>
        <p:spPr>
          <a:xfrm flipH="1">
            <a:off x="1190624" y="2761488"/>
            <a:ext cx="9886950" cy="26776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8900000" scaled="1"/>
            <a:tileRect/>
          </a:gradFill>
          <a:ln>
            <a:noFill/>
          </a:ln>
        </p:spPr>
        <p:txBody>
          <a:bodyPr wrap="square" rtlCol="0">
            <a:spAutoFit/>
          </a:bodyPr>
          <a:lstStyle/>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Offline bookings through direct channels are gaining traction, exhibiting a rising trend and reaching a Realization Ratio of 70.88%. </a:t>
            </a:r>
          </a:p>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Understanding factors like marketing efforts, promotions, and booking costs for each platform could provide more insights into the trends.</a:t>
            </a:r>
          </a:p>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The occupancy rate is 57.8%. This is a good occupancy rate for a hotel, and it suggests that the hotel can fill its rooms. </a:t>
            </a:r>
          </a:p>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The average daily rate (ADR) is $12,605.75. This is a high ADR, and it suggests that the hotel can charge premium prices for its rooms. </a:t>
            </a:r>
          </a:p>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The hotel should continue to focus on the factors that are driving its revenue growth, such as the popularity of the hotel, the location of the hotel, and the number of guests who have stayed at the hotel. </a:t>
            </a:r>
          </a:p>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The hotel should also look for ways to improve its occupancy rate, ADR, and RevPAR. This could be done by targeting new markets, offering special promotions, or improving the guest experience. </a:t>
            </a:r>
          </a:p>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The hotel should continue to monitor its booking platforms and make sure that it is getting the best possible deals from them. </a:t>
            </a:r>
          </a:p>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Optimize pricing strategies to balance maximizing ADR potential while maintaining competitive rates that attract guests and boost occupancy.</a:t>
            </a:r>
          </a:p>
          <a:p>
            <a:pPr marL="171450" indent="-171450">
              <a:buFont typeface="Wingdings" panose="05000000000000000000" pitchFamily="2" charset="2"/>
              <a:buChar char="q"/>
            </a:pPr>
            <a:r>
              <a:rPr lang="en-US" sz="1200" dirty="0">
                <a:solidFill>
                  <a:schemeClr val="accent1">
                    <a:lumMod val="50000"/>
                  </a:schemeClr>
                </a:solidFill>
                <a:latin typeface="Sagona Book" panose="02020503050505020204" pitchFamily="18" charset="0"/>
              </a:rPr>
              <a:t>Consider analyzing data by room type or guest segments to understand any specific trends or correlations unique to different categories.</a:t>
            </a:r>
            <a:endParaRPr lang="en-IN" sz="1200" dirty="0">
              <a:solidFill>
                <a:schemeClr val="accent1">
                  <a:lumMod val="50000"/>
                </a:schemeClr>
              </a:solidFill>
              <a:latin typeface="Sagona Book" panose="02020503050505020204" pitchFamily="18" charset="0"/>
            </a:endParaRPr>
          </a:p>
        </p:txBody>
      </p:sp>
    </p:spTree>
    <p:extLst>
      <p:ext uri="{BB962C8B-B14F-4D97-AF65-F5344CB8AC3E}">
        <p14:creationId xmlns:p14="http://schemas.microsoft.com/office/powerpoint/2010/main" val="78561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8" name="Picture 37">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9" name="Rectangle 38">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0" name="Picture 39">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1" name="Picture 40">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3" name="Straight Connector 42">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8" name="Picture 47">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9" name="Rectangle 48">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0" name="Picture 49">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1" name="Picture 50">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9" name="Title 8">
            <a:extLst>
              <a:ext uri="{FF2B5EF4-FFF2-40B4-BE49-F238E27FC236}">
                <a16:creationId xmlns:a16="http://schemas.microsoft.com/office/drawing/2014/main" id="{C51AACD0-BA4D-888F-6AB7-3833065F1F3A}"/>
              </a:ext>
            </a:extLst>
          </p:cNvPr>
          <p:cNvSpPr>
            <a:spLocks noGrp="1" noRot="1" noMove="1" noResize="1" noEditPoints="1" noAdjustHandles="1" noChangeArrowheads="1" noChangeShapeType="1"/>
          </p:cNvSpPr>
          <p:nvPr>
            <p:ph type="title"/>
          </p:nvPr>
        </p:nvSpPr>
        <p:spPr>
          <a:xfrm>
            <a:off x="7535824" y="1096043"/>
            <a:ext cx="3360772" cy="1303867"/>
          </a:xfrm>
        </p:spPr>
        <p:txBody>
          <a:bodyPr vert="horz" lIns="91440" tIns="45720" rIns="91440" bIns="45720" rtlCol="0" anchor="ctr">
            <a:normAutofit/>
          </a:bodyPr>
          <a:lstStyle/>
          <a:p>
            <a:pPr>
              <a:lnSpc>
                <a:spcPct val="90000"/>
              </a:lnSpc>
            </a:pPr>
            <a:r>
              <a:rPr lang="en-US" sz="3000" dirty="0">
                <a:solidFill>
                  <a:schemeClr val="accent1">
                    <a:lumMod val="75000"/>
                  </a:schemeClr>
                </a:solidFill>
                <a:latin typeface="Sagona Book" panose="02020503050505020204" pitchFamily="18" charset="0"/>
              </a:rPr>
              <a:t>Thank you for your time.</a:t>
            </a:r>
          </a:p>
        </p:txBody>
      </p:sp>
      <p:sp>
        <p:nvSpPr>
          <p:cNvPr id="53" name="Rectangle 52">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hank you message on a wood stand">
            <a:extLst>
              <a:ext uri="{FF2B5EF4-FFF2-40B4-BE49-F238E27FC236}">
                <a16:creationId xmlns:a16="http://schemas.microsoft.com/office/drawing/2014/main" id="{5CFD2D9A-264F-9E76-7CBE-D830F4B64E99}"/>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8684" b="-2"/>
          <a:stretch/>
        </p:blipFill>
        <p:spPr>
          <a:xfrm>
            <a:off x="1412683" y="1410208"/>
            <a:ext cx="5278777" cy="3858780"/>
          </a:xfrm>
          <a:prstGeom prst="rect">
            <a:avLst/>
          </a:prstGeom>
        </p:spPr>
      </p:pic>
      <p:cxnSp>
        <p:nvCxnSpPr>
          <p:cNvPr id="55" name="Straight Connector 54">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256D3A9-417F-72B5-AA3F-C2FE18CDD565}"/>
              </a:ext>
            </a:extLst>
          </p:cNvPr>
          <p:cNvSpPr txBox="1"/>
          <p:nvPr/>
        </p:nvSpPr>
        <p:spPr>
          <a:xfrm>
            <a:off x="7535824" y="2556932"/>
            <a:ext cx="3360771" cy="3318936"/>
          </a:xfrm>
          <a:prstGeom prst="rect">
            <a:avLst/>
          </a:prstGeom>
        </p:spPr>
        <p:txBody>
          <a:bodyPr vert="horz" lIns="91440" tIns="45720" rIns="91440" bIns="45720" rtlCol="0" anchor="t">
            <a:normAutofit/>
          </a:bodyPr>
          <a:lstStyle/>
          <a:p>
            <a:pPr marL="285750" indent="-285750">
              <a:spcBef>
                <a:spcPct val="20000"/>
              </a:spcBef>
              <a:spcAft>
                <a:spcPts val="600"/>
              </a:spcAft>
              <a:buClr>
                <a:schemeClr val="accent1"/>
              </a:buClr>
              <a:buSzPct val="115000"/>
              <a:buFont typeface="Arial"/>
              <a:buChar char="•"/>
            </a:pPr>
            <a:r>
              <a:rPr lang="en-US" sz="1500" dirty="0">
                <a:solidFill>
                  <a:schemeClr val="tx1">
                    <a:lumMod val="85000"/>
                    <a:lumOff val="15000"/>
                  </a:schemeClr>
                </a:solidFill>
                <a:latin typeface="Congenial" panose="02000503040000020004" pitchFamily="2" charset="0"/>
              </a:rPr>
              <a:t>Name: </a:t>
            </a:r>
            <a:r>
              <a:rPr lang="en-US" sz="1500" dirty="0">
                <a:solidFill>
                  <a:schemeClr val="accent4"/>
                </a:solidFill>
                <a:latin typeface="Amasis MT Pro Black" panose="02040A04050005020304" pitchFamily="18" charset="0"/>
              </a:rPr>
              <a:t>Ami Gandhi</a:t>
            </a:r>
          </a:p>
          <a:p>
            <a:pPr marL="285750" indent="-285750">
              <a:spcBef>
                <a:spcPct val="20000"/>
              </a:spcBef>
              <a:spcAft>
                <a:spcPts val="600"/>
              </a:spcAft>
              <a:buClr>
                <a:schemeClr val="accent1"/>
              </a:buClr>
              <a:buSzPct val="115000"/>
              <a:buFont typeface="Arial"/>
              <a:buChar char="•"/>
            </a:pPr>
            <a:r>
              <a:rPr lang="en-US" sz="1500" dirty="0">
                <a:solidFill>
                  <a:schemeClr val="tx1">
                    <a:lumMod val="85000"/>
                    <a:lumOff val="15000"/>
                  </a:schemeClr>
                </a:solidFill>
                <a:latin typeface="Congenial" panose="02000503040000020004" pitchFamily="2" charset="0"/>
              </a:rPr>
              <a:t>Ph: </a:t>
            </a:r>
            <a:r>
              <a:rPr lang="en-US" sz="1500" dirty="0">
                <a:solidFill>
                  <a:schemeClr val="accent3"/>
                </a:solidFill>
                <a:latin typeface="Congenial" panose="02000503040000020004" pitchFamily="2" charset="0"/>
              </a:rPr>
              <a:t>+91 6360854745</a:t>
            </a:r>
          </a:p>
          <a:p>
            <a:pPr marL="285750" indent="-285750">
              <a:spcBef>
                <a:spcPct val="20000"/>
              </a:spcBef>
              <a:spcAft>
                <a:spcPts val="600"/>
              </a:spcAft>
              <a:buClr>
                <a:schemeClr val="accent1"/>
              </a:buClr>
              <a:buSzPct val="115000"/>
              <a:buFont typeface="Arial"/>
              <a:buChar char="•"/>
            </a:pPr>
            <a:r>
              <a:rPr lang="en-US" sz="1500" dirty="0">
                <a:solidFill>
                  <a:schemeClr val="tx1">
                    <a:lumMod val="85000"/>
                    <a:lumOff val="15000"/>
                  </a:schemeClr>
                </a:solidFill>
                <a:latin typeface="Congenial" panose="02000503040000020004" pitchFamily="2" charset="0"/>
              </a:rPr>
              <a:t>LinkedIn: </a:t>
            </a:r>
            <a:r>
              <a:rPr lang="en-US" sz="1200" dirty="0">
                <a:solidFill>
                  <a:schemeClr val="accent3"/>
                </a:solidFill>
                <a:latin typeface="Congenial" panose="02000503040000020004" pitchFamily="2" charset="0"/>
                <a:hlinkClick r:id="rId7">
                  <a:extLst>
                    <a:ext uri="{A12FA001-AC4F-418D-AE19-62706E023703}">
                      <ahyp:hlinkClr xmlns:ahyp="http://schemas.microsoft.com/office/drawing/2018/hyperlinkcolor" val="tx"/>
                    </a:ext>
                  </a:extLst>
                </a:hlinkClick>
              </a:rPr>
              <a:t>https://www.linkedin.com/in/ami-tamakuwala/</a:t>
            </a:r>
            <a:endParaRPr lang="en-US" sz="1200" dirty="0">
              <a:solidFill>
                <a:schemeClr val="accent3"/>
              </a:solidFill>
              <a:latin typeface="Congenial" panose="02000503040000020004" pitchFamily="2" charset="0"/>
            </a:endParaRPr>
          </a:p>
          <a:p>
            <a:pPr marL="285750" indent="-285750">
              <a:spcBef>
                <a:spcPct val="20000"/>
              </a:spcBef>
              <a:spcAft>
                <a:spcPts val="600"/>
              </a:spcAft>
              <a:buClr>
                <a:schemeClr val="accent1"/>
              </a:buClr>
              <a:buSzPct val="115000"/>
              <a:buFont typeface="Arial"/>
              <a:buChar char="•"/>
            </a:pPr>
            <a:r>
              <a:rPr lang="en-US" sz="1500" dirty="0">
                <a:solidFill>
                  <a:schemeClr val="tx1">
                    <a:lumMod val="85000"/>
                    <a:lumOff val="15000"/>
                  </a:schemeClr>
                </a:solidFill>
                <a:latin typeface="Congenial" panose="02000503040000020004" pitchFamily="2" charset="0"/>
              </a:rPr>
              <a:t>GitHub:    </a:t>
            </a:r>
            <a:r>
              <a:rPr lang="en-US" sz="1200" dirty="0">
                <a:solidFill>
                  <a:schemeClr val="accent3"/>
                </a:solidFill>
                <a:latin typeface="Congenial" panose="02000503040000020004" pitchFamily="2" charset="0"/>
                <a:hlinkClick r:id="rId8">
                  <a:extLst>
                    <a:ext uri="{A12FA001-AC4F-418D-AE19-62706E023703}">
                      <ahyp:hlinkClr xmlns:ahyp="http://schemas.microsoft.com/office/drawing/2018/hyperlinkcolor" val="tx"/>
                    </a:ext>
                  </a:extLst>
                </a:hlinkClick>
              </a:rPr>
              <a:t>https://github.com/AmiTamakuwala/AtliQ_Hospitality_BI</a:t>
            </a:r>
            <a:endParaRPr lang="en-US" sz="1200" dirty="0">
              <a:solidFill>
                <a:schemeClr val="accent3"/>
              </a:solidFill>
              <a:latin typeface="Congenial" panose="02000503040000020004" pitchFamily="2" charset="0"/>
            </a:endParaRPr>
          </a:p>
          <a:p>
            <a:pPr>
              <a:spcBef>
                <a:spcPct val="20000"/>
              </a:spcBef>
              <a:spcAft>
                <a:spcPts val="600"/>
              </a:spcAft>
              <a:buClr>
                <a:schemeClr val="accent1"/>
              </a:buClr>
              <a:buSzPct val="115000"/>
              <a:buFont typeface="Arial"/>
              <a:buChar char="•"/>
            </a:pPr>
            <a:endParaRPr lang="en-US" dirty="0">
              <a:solidFill>
                <a:schemeClr val="tx1">
                  <a:lumMod val="85000"/>
                  <a:lumOff val="15000"/>
                </a:schemeClr>
              </a:solidFill>
            </a:endParaRPr>
          </a:p>
        </p:txBody>
      </p:sp>
      <p:sp>
        <p:nvSpPr>
          <p:cNvPr id="7" name="TextBox 6">
            <a:extLst>
              <a:ext uri="{FF2B5EF4-FFF2-40B4-BE49-F238E27FC236}">
                <a16:creationId xmlns:a16="http://schemas.microsoft.com/office/drawing/2014/main" id="{8F8CE091-9912-0A1A-87EB-762456F3D2EE}"/>
              </a:ext>
            </a:extLst>
          </p:cNvPr>
          <p:cNvSpPr txBox="1"/>
          <p:nvPr/>
        </p:nvSpPr>
        <p:spPr>
          <a:xfrm>
            <a:off x="4353962" y="5068933"/>
            <a:ext cx="2337498" cy="200055"/>
          </a:xfrm>
          <a:prstGeom prst="rect">
            <a:avLst/>
          </a:prstGeom>
          <a:solidFill>
            <a:srgbClr val="000000"/>
          </a:solidFill>
        </p:spPr>
        <p:txBody>
          <a:bodyPr wrap="none" rtlCol="0">
            <a:spAutoFit/>
          </a:bodyPr>
          <a:lstStyle/>
          <a:p>
            <a:pPr algn="r">
              <a:spcAft>
                <a:spcPts val="600"/>
              </a:spcAft>
            </a:pPr>
            <a:r>
              <a:rPr lang="en-IN" sz="700" dirty="0">
                <a:solidFill>
                  <a:srgbClr val="FFFFFF"/>
                </a:solidFill>
                <a:hlinkClick r:id="rId6" tooltip="https://www.thebluediamondgallery.com/wooden-tile/t/thank-you.html">
                  <a:extLst>
                    <a:ext uri="{A12FA001-AC4F-418D-AE19-62706E023703}">
                      <ahyp:hlinkClr xmlns:ahyp="http://schemas.microsoft.com/office/drawing/2018/hyperlinkcolor" val="tx"/>
                    </a:ext>
                  </a:extLst>
                </a:hlinkClick>
              </a:rPr>
              <a:t>This Photo</a:t>
            </a:r>
            <a:r>
              <a:rPr lang="en-IN" sz="700" dirty="0">
                <a:solidFill>
                  <a:srgbClr val="FFFFFF"/>
                </a:solidFill>
              </a:rPr>
              <a:t> by Unknown Author is licensed under </a:t>
            </a:r>
            <a:r>
              <a:rPr lang="en-IN" sz="700" dirty="0">
                <a:solidFill>
                  <a:srgbClr val="FFFFFF"/>
                </a:solidFill>
                <a:hlinkClick r:id="rId9" tooltip="https://creativecommons.org/licenses/by-sa/3.0/">
                  <a:extLst>
                    <a:ext uri="{A12FA001-AC4F-418D-AE19-62706E023703}">
                      <ahyp:hlinkClr xmlns:ahyp="http://schemas.microsoft.com/office/drawing/2018/hyperlinkcolor" val="tx"/>
                    </a:ext>
                  </a:extLst>
                </a:hlinkClick>
              </a:rPr>
              <a:t>CC BY-SA</a:t>
            </a:r>
            <a:endParaRPr lang="en-IN" sz="700" dirty="0">
              <a:solidFill>
                <a:srgbClr val="FFFFFF"/>
              </a:solidFill>
            </a:endParaRPr>
          </a:p>
        </p:txBody>
      </p:sp>
    </p:spTree>
    <p:extLst>
      <p:ext uri="{BB962C8B-B14F-4D97-AF65-F5344CB8AC3E}">
        <p14:creationId xmlns:p14="http://schemas.microsoft.com/office/powerpoint/2010/main" val="397260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A52425BD-345F-0E27-0271-6EF1AACD7A17}"/>
              </a:ext>
            </a:extLst>
          </p:cNvPr>
          <p:cNvGraphicFramePr>
            <a:graphicFrameLocks noGrp="1"/>
          </p:cNvGraphicFramePr>
          <p:nvPr>
            <p:ph idx="1"/>
            <p:extLst>
              <p:ext uri="{D42A27DB-BD31-4B8C-83A1-F6EECF244321}">
                <p14:modId xmlns:p14="http://schemas.microsoft.com/office/powerpoint/2010/main" val="3398809169"/>
              </p:ext>
            </p:extLst>
          </p:nvPr>
        </p:nvGraphicFramePr>
        <p:xfrm>
          <a:off x="5585524" y="1056750"/>
          <a:ext cx="5461888" cy="4562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F8CB857D-F77C-0378-EC0D-580238EA0051}"/>
              </a:ext>
            </a:extLst>
          </p:cNvPr>
          <p:cNvSpPr>
            <a:spLocks noGrp="1" noRot="1" noMove="1" noResize="1" noEditPoints="1" noAdjustHandles="1" noChangeArrowheads="1" noChangeShapeType="1"/>
          </p:cNvSpPr>
          <p:nvPr>
            <p:ph type="body" sz="half" idx="2"/>
          </p:nvPr>
        </p:nvSpPr>
        <p:spPr>
          <a:xfrm>
            <a:off x="1287463" y="2221403"/>
            <a:ext cx="3932237" cy="3217228"/>
          </a:xfrm>
        </p:spPr>
        <p:txBody>
          <a:bodyPr>
            <a:normAutofit/>
          </a:bodyPr>
          <a:lstStyle/>
          <a:p>
            <a:r>
              <a:rPr lang="en-IN" sz="4000" b="1" dirty="0">
                <a:solidFill>
                  <a:schemeClr val="accent1">
                    <a:lumMod val="75000"/>
                  </a:schemeClr>
                </a:solidFill>
                <a:latin typeface="Sagona Book" panose="02020503050505020204" pitchFamily="18" charset="0"/>
              </a:rPr>
              <a:t>Agenda:</a:t>
            </a:r>
            <a:endParaRPr lang="en-IN" sz="4000" dirty="0">
              <a:solidFill>
                <a:schemeClr val="accent1">
                  <a:lumMod val="7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9421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CBDC-29B9-F943-EBE8-A843612213DC}"/>
              </a:ext>
            </a:extLst>
          </p:cNvPr>
          <p:cNvSpPr>
            <a:spLocks noGrp="1" noRot="1" noMove="1" noResize="1" noEditPoints="1" noAdjustHandles="1" noChangeArrowheads="1" noChangeShapeType="1"/>
          </p:cNvSpPr>
          <p:nvPr>
            <p:ph type="title"/>
          </p:nvPr>
        </p:nvSpPr>
        <p:spPr>
          <a:xfrm>
            <a:off x="1454879" y="1131277"/>
            <a:ext cx="2991330" cy="4794578"/>
          </a:xfrm>
        </p:spPr>
        <p:txBody>
          <a:bodyPr vert="horz" lIns="91440" tIns="45720" rIns="91440" bIns="45720" rtlCol="0" anchor="ctr">
            <a:normAutofit/>
          </a:bodyPr>
          <a:lstStyle/>
          <a:p>
            <a:pPr algn="l"/>
            <a:r>
              <a:rPr lang="en-US" sz="4000" b="1" dirty="0">
                <a:solidFill>
                  <a:schemeClr val="accent1">
                    <a:lumMod val="75000"/>
                  </a:schemeClr>
                </a:solidFill>
                <a:latin typeface="Sagona Book" panose="02020503050505020204" pitchFamily="18" charset="0"/>
              </a:rPr>
              <a:t>Filters and Analysis Criteria</a:t>
            </a:r>
            <a:br>
              <a:rPr lang="en-US" sz="4000" b="1" dirty="0">
                <a:solidFill>
                  <a:schemeClr val="accent1">
                    <a:lumMod val="75000"/>
                  </a:schemeClr>
                </a:solidFill>
                <a:latin typeface="Sagona Book" panose="02020503050505020204" pitchFamily="18" charset="0"/>
              </a:rPr>
            </a:br>
            <a:endParaRPr lang="en-US" sz="4000" b="1" dirty="0">
              <a:solidFill>
                <a:schemeClr val="accent1">
                  <a:lumMod val="75000"/>
                </a:schemeClr>
              </a:solidFill>
              <a:latin typeface="Sagona Book" panose="02020503050505020204" pitchFamily="18" charset="0"/>
            </a:endParaRPr>
          </a:p>
        </p:txBody>
      </p:sp>
      <p:graphicFrame>
        <p:nvGraphicFramePr>
          <p:cNvPr id="31" name="Text Placeholder 2">
            <a:extLst>
              <a:ext uri="{FF2B5EF4-FFF2-40B4-BE49-F238E27FC236}">
                <a16:creationId xmlns:a16="http://schemas.microsoft.com/office/drawing/2014/main" id="{55E1AD9A-48AD-DDC3-82AE-CFB3D0A4C3D2}"/>
              </a:ext>
            </a:extLst>
          </p:cNvPr>
          <p:cNvGraphicFramePr/>
          <p:nvPr>
            <p:extLst>
              <p:ext uri="{D42A27DB-BD31-4B8C-83A1-F6EECF244321}">
                <p14:modId xmlns:p14="http://schemas.microsoft.com/office/powerpoint/2010/main" val="177840326"/>
              </p:ext>
            </p:extLst>
          </p:nvPr>
        </p:nvGraphicFramePr>
        <p:xfrm>
          <a:off x="4855845" y="706243"/>
          <a:ext cx="6627766" cy="5445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44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Rectangle 7">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9" name="Straight Connector 8">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FA389956-78C8-019F-BD58-A9E3262D16CD}"/>
              </a:ext>
            </a:extLst>
          </p:cNvPr>
          <p:cNvSpPr>
            <a:spLocks noGrp="1"/>
          </p:cNvSpPr>
          <p:nvPr>
            <p:ph type="title"/>
          </p:nvPr>
        </p:nvSpPr>
        <p:spPr>
          <a:xfrm>
            <a:off x="1295401" y="1117599"/>
            <a:ext cx="9601196" cy="1303867"/>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Key Performance Indicator</a:t>
            </a:r>
          </a:p>
        </p:txBody>
      </p:sp>
      <p:graphicFrame>
        <p:nvGraphicFramePr>
          <p:cNvPr id="5" name="Title 1">
            <a:extLst>
              <a:ext uri="{FF2B5EF4-FFF2-40B4-BE49-F238E27FC236}">
                <a16:creationId xmlns:a16="http://schemas.microsoft.com/office/drawing/2014/main" id="{B03A4160-6E63-E4DD-EB3B-ECBE4B04CCE8}"/>
              </a:ext>
            </a:extLst>
          </p:cNvPr>
          <p:cNvGraphicFramePr/>
          <p:nvPr>
            <p:extLst>
              <p:ext uri="{D42A27DB-BD31-4B8C-83A1-F6EECF244321}">
                <p14:modId xmlns:p14="http://schemas.microsoft.com/office/powerpoint/2010/main" val="2236552001"/>
              </p:ext>
            </p:extLst>
          </p:nvPr>
        </p:nvGraphicFramePr>
        <p:xfrm>
          <a:off x="1047750" y="2762270"/>
          <a:ext cx="10153650" cy="28849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8899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4" name="Picture 53">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5" name="Rectangle 54">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6" name="Picture 55">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7" name="Picture 56">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9" name="Straight Connector 58">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E5B50AF-1382-B047-194A-2D7F00510D3F}"/>
              </a:ext>
            </a:extLst>
          </p:cNvPr>
          <p:cNvSpPr>
            <a:spLocks noGrp="1" noRot="1" noMove="1" noResize="1" noEditPoints="1" noAdjustHandles="1" noChangeArrowheads="1" noChangeShapeType="1"/>
          </p:cNvSpPr>
          <p:nvPr>
            <p:ph type="title"/>
          </p:nvPr>
        </p:nvSpPr>
        <p:spPr>
          <a:xfrm>
            <a:off x="1295401" y="1117599"/>
            <a:ext cx="9601196" cy="1303867"/>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Key Metrics by City</a:t>
            </a:r>
          </a:p>
        </p:txBody>
      </p:sp>
      <p:graphicFrame>
        <p:nvGraphicFramePr>
          <p:cNvPr id="29" name="Title 1">
            <a:extLst>
              <a:ext uri="{FF2B5EF4-FFF2-40B4-BE49-F238E27FC236}">
                <a16:creationId xmlns:a16="http://schemas.microsoft.com/office/drawing/2014/main" id="{C1BC2B20-6ADA-D43F-669E-260F419313F6}"/>
              </a:ext>
            </a:extLst>
          </p:cNvPr>
          <p:cNvGraphicFramePr/>
          <p:nvPr>
            <p:extLst>
              <p:ext uri="{D42A27DB-BD31-4B8C-83A1-F6EECF244321}">
                <p14:modId xmlns:p14="http://schemas.microsoft.com/office/powerpoint/2010/main" val="335131324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5307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D1B6-2BB3-F843-643A-D5CA64B203FA}"/>
              </a:ext>
            </a:extLst>
          </p:cNvPr>
          <p:cNvSpPr>
            <a:spLocks noGrp="1" noRot="1" noMove="1" noResize="1" noEditPoints="1" noAdjustHandles="1" noChangeArrowheads="1" noChangeShapeType="1"/>
          </p:cNvSpPr>
          <p:nvPr>
            <p:ph type="title"/>
          </p:nvPr>
        </p:nvSpPr>
        <p:spPr>
          <a:xfrm>
            <a:off x="1293878" y="1192107"/>
            <a:ext cx="9601196" cy="1303867"/>
          </a:xfrm>
        </p:spPr>
        <p:txBody>
          <a:bodyPr>
            <a:normAutofit/>
          </a:bodyPr>
          <a:lstStyle/>
          <a:p>
            <a:r>
              <a:rPr lang="en-IN" sz="4000" b="1" dirty="0">
                <a:solidFill>
                  <a:schemeClr val="accent1">
                    <a:lumMod val="75000"/>
                  </a:schemeClr>
                </a:solidFill>
                <a:latin typeface="Sagona Book" panose="02020503050505020204" pitchFamily="18" charset="0"/>
              </a:rPr>
              <a:t>Key Metrix by Property</a:t>
            </a:r>
          </a:p>
        </p:txBody>
      </p:sp>
      <p:sp>
        <p:nvSpPr>
          <p:cNvPr id="3" name="Title 1">
            <a:extLst>
              <a:ext uri="{FF2B5EF4-FFF2-40B4-BE49-F238E27FC236}">
                <a16:creationId xmlns:a16="http://schemas.microsoft.com/office/drawing/2014/main" id="{BFFC7922-3CB8-8066-E952-1CA76E9320DA}"/>
              </a:ext>
            </a:extLst>
          </p:cNvPr>
          <p:cNvSpPr txBox="1">
            <a:spLocks/>
          </p:cNvSpPr>
          <p:nvPr/>
        </p:nvSpPr>
        <p:spPr>
          <a:xfrm>
            <a:off x="1072898" y="3182788"/>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a:p>
          <a:p>
            <a:endParaRPr lang="en-IN" dirty="0"/>
          </a:p>
        </p:txBody>
      </p:sp>
      <p:graphicFrame>
        <p:nvGraphicFramePr>
          <p:cNvPr id="4" name="Diagram 3">
            <a:extLst>
              <a:ext uri="{FF2B5EF4-FFF2-40B4-BE49-F238E27FC236}">
                <a16:creationId xmlns:a16="http://schemas.microsoft.com/office/drawing/2014/main" id="{98088E1B-DB98-82FA-B94F-CBA4DF300486}"/>
              </a:ext>
            </a:extLst>
          </p:cNvPr>
          <p:cNvGraphicFramePr/>
          <p:nvPr>
            <p:extLst>
              <p:ext uri="{D42A27DB-BD31-4B8C-83A1-F6EECF244321}">
                <p14:modId xmlns:p14="http://schemas.microsoft.com/office/powerpoint/2010/main" val="1678007895"/>
              </p:ext>
            </p:extLst>
          </p:nvPr>
        </p:nvGraphicFramePr>
        <p:xfrm>
          <a:off x="1371600" y="2724912"/>
          <a:ext cx="9445752" cy="3056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551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3A9F-F374-18C5-0B07-1BBC852E398D}"/>
              </a:ext>
            </a:extLst>
          </p:cNvPr>
          <p:cNvSpPr>
            <a:spLocks noGrp="1"/>
          </p:cNvSpPr>
          <p:nvPr>
            <p:ph type="title"/>
          </p:nvPr>
        </p:nvSpPr>
        <p:spPr>
          <a:xfrm>
            <a:off x="1295402" y="1096432"/>
            <a:ext cx="9601196" cy="1303867"/>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Weekly Trend Analysis</a:t>
            </a:r>
          </a:p>
        </p:txBody>
      </p:sp>
      <p:sp>
        <p:nvSpPr>
          <p:cNvPr id="3" name="Title 1">
            <a:extLst>
              <a:ext uri="{FF2B5EF4-FFF2-40B4-BE49-F238E27FC236}">
                <a16:creationId xmlns:a16="http://schemas.microsoft.com/office/drawing/2014/main" id="{FE59D38F-29D5-B758-D2BF-38A6DE14B1C6}"/>
              </a:ext>
            </a:extLst>
          </p:cNvPr>
          <p:cNvSpPr txBox="1">
            <a:spLocks/>
          </p:cNvSpPr>
          <p:nvPr/>
        </p:nvSpPr>
        <p:spPr>
          <a:xfrm>
            <a:off x="1295402" y="2588428"/>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000" b="1" dirty="0">
              <a:solidFill>
                <a:schemeClr val="accent1">
                  <a:lumMod val="75000"/>
                </a:schemeClr>
              </a:solidFill>
              <a:latin typeface="Sagona Book" panose="02020503050505020204" pitchFamily="18" charset="0"/>
            </a:endParaRPr>
          </a:p>
        </p:txBody>
      </p:sp>
      <p:graphicFrame>
        <p:nvGraphicFramePr>
          <p:cNvPr id="4" name="Diagram 3">
            <a:extLst>
              <a:ext uri="{FF2B5EF4-FFF2-40B4-BE49-F238E27FC236}">
                <a16:creationId xmlns:a16="http://schemas.microsoft.com/office/drawing/2014/main" id="{2BAD1D9B-1842-9872-2DDD-844780000CB8}"/>
              </a:ext>
            </a:extLst>
          </p:cNvPr>
          <p:cNvGraphicFramePr/>
          <p:nvPr>
            <p:extLst>
              <p:ext uri="{D42A27DB-BD31-4B8C-83A1-F6EECF244321}">
                <p14:modId xmlns:p14="http://schemas.microsoft.com/office/powerpoint/2010/main" val="737707274"/>
              </p:ext>
            </p:extLst>
          </p:nvPr>
        </p:nvGraphicFramePr>
        <p:xfrm>
          <a:off x="926796" y="2723896"/>
          <a:ext cx="10206184" cy="31519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127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194C-1033-8300-15F2-C75C3A5ADF80}"/>
              </a:ext>
            </a:extLst>
          </p:cNvPr>
          <p:cNvSpPr>
            <a:spLocks noGrp="1"/>
          </p:cNvSpPr>
          <p:nvPr>
            <p:ph type="title"/>
          </p:nvPr>
        </p:nvSpPr>
        <p:spPr>
          <a:xfrm>
            <a:off x="1228727" y="1144057"/>
            <a:ext cx="9601196" cy="1303867"/>
          </a:xfrm>
        </p:spPr>
        <p:txBody>
          <a:bodyPr>
            <a:normAutofit/>
          </a:bodyPr>
          <a:lstStyle/>
          <a:p>
            <a:r>
              <a:rPr lang="en-IN" sz="4000" b="1" dirty="0">
                <a:solidFill>
                  <a:schemeClr val="accent1">
                    <a:lumMod val="75000"/>
                  </a:schemeClr>
                </a:solidFill>
                <a:latin typeface="Sagona Book" panose="02020503050505020204" pitchFamily="18" charset="0"/>
              </a:rPr>
              <a:t>Booking % by Platform</a:t>
            </a:r>
          </a:p>
        </p:txBody>
      </p:sp>
      <p:graphicFrame>
        <p:nvGraphicFramePr>
          <p:cNvPr id="3" name="Diagram 2">
            <a:extLst>
              <a:ext uri="{FF2B5EF4-FFF2-40B4-BE49-F238E27FC236}">
                <a16:creationId xmlns:a16="http://schemas.microsoft.com/office/drawing/2014/main" id="{DAF995D4-8B1E-19F0-14AC-590797359735}"/>
              </a:ext>
            </a:extLst>
          </p:cNvPr>
          <p:cNvGraphicFramePr/>
          <p:nvPr>
            <p:extLst>
              <p:ext uri="{D42A27DB-BD31-4B8C-83A1-F6EECF244321}">
                <p14:modId xmlns:p14="http://schemas.microsoft.com/office/powerpoint/2010/main" val="2885282145"/>
              </p:ext>
            </p:extLst>
          </p:nvPr>
        </p:nvGraphicFramePr>
        <p:xfrm>
          <a:off x="1161288" y="2734056"/>
          <a:ext cx="10104120" cy="3053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74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A2B9-9BE5-5A8D-9072-EE5E50C143DD}"/>
              </a:ext>
            </a:extLst>
          </p:cNvPr>
          <p:cNvSpPr>
            <a:spLocks noGrp="1" noRot="1" noMove="1" noResize="1" noEditPoints="1" noAdjustHandles="1" noChangeArrowheads="1" noChangeShapeType="1"/>
          </p:cNvSpPr>
          <p:nvPr>
            <p:ph type="title"/>
          </p:nvPr>
        </p:nvSpPr>
        <p:spPr>
          <a:xfrm>
            <a:off x="1295401" y="1105957"/>
            <a:ext cx="9601196" cy="1303867"/>
          </a:xfrm>
        </p:spPr>
        <p:txBody>
          <a:bodyPr vert="horz" lIns="91440" tIns="45720" rIns="91440" bIns="45720" rtlCol="0" anchor="ctr">
            <a:normAutofit/>
          </a:bodyPr>
          <a:lstStyle/>
          <a:p>
            <a:r>
              <a:rPr lang="en-US" sz="4000" b="1" dirty="0">
                <a:solidFill>
                  <a:schemeClr val="accent1">
                    <a:lumMod val="75000"/>
                  </a:schemeClr>
                </a:solidFill>
                <a:latin typeface="Sagona Book" panose="02020503050505020204" pitchFamily="18" charset="0"/>
              </a:rPr>
              <a:t>Conclusion</a:t>
            </a:r>
          </a:p>
        </p:txBody>
      </p:sp>
      <p:graphicFrame>
        <p:nvGraphicFramePr>
          <p:cNvPr id="42" name="Title 1">
            <a:extLst>
              <a:ext uri="{FF2B5EF4-FFF2-40B4-BE49-F238E27FC236}">
                <a16:creationId xmlns:a16="http://schemas.microsoft.com/office/drawing/2014/main" id="{5658CE14-0C3F-5819-1412-DC8C55E2061E}"/>
              </a:ext>
            </a:extLst>
          </p:cNvPr>
          <p:cNvGraphicFramePr/>
          <p:nvPr>
            <p:extLst>
              <p:ext uri="{D42A27DB-BD31-4B8C-83A1-F6EECF244321}">
                <p14:modId xmlns:p14="http://schemas.microsoft.com/office/powerpoint/2010/main" val="4226887671"/>
              </p:ext>
            </p:extLst>
          </p:nvPr>
        </p:nvGraphicFramePr>
        <p:xfrm>
          <a:off x="1295401" y="2409824"/>
          <a:ext cx="9601196" cy="3466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25811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2823</TotalTime>
  <Words>1105</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Aharoni</vt:lpstr>
      <vt:lpstr>Amasis MT Pro Black</vt:lpstr>
      <vt:lpstr>Amasis MT Pro Medium</vt:lpstr>
      <vt:lpstr>Arial</vt:lpstr>
      <vt:lpstr>Congenial</vt:lpstr>
      <vt:lpstr>Congenial Black</vt:lpstr>
      <vt:lpstr>Garamond</vt:lpstr>
      <vt:lpstr>Sagona Book</vt:lpstr>
      <vt:lpstr>Wingdings</vt:lpstr>
      <vt:lpstr>Organic</vt:lpstr>
      <vt:lpstr>AtliQ Hospitality Analysis</vt:lpstr>
      <vt:lpstr>PowerPoint Presentation</vt:lpstr>
      <vt:lpstr>Filters and Analysis Criteria </vt:lpstr>
      <vt:lpstr>Key Performance Indicator</vt:lpstr>
      <vt:lpstr>Key Metrics by City</vt:lpstr>
      <vt:lpstr>Key Metrix by Property</vt:lpstr>
      <vt:lpstr>Weekly Trend Analysis</vt:lpstr>
      <vt:lpstr>Booking % by Platform</vt:lpstr>
      <vt:lpstr>Conclusion</vt:lpstr>
      <vt:lpstr>Revenue</vt:lpstr>
      <vt:lpstr>Occupancy</vt:lpstr>
      <vt:lpstr>Rating</vt:lpstr>
      <vt:lpstr>Realization</vt:lpstr>
      <vt:lpstr>Room Categories</vt:lpstr>
      <vt:lpstr>Targeted marketing: Tailor campaigns to highlight the unique selling points of both categories, attracting the right clientele for each.  Dynamic pricing: Consider strategic adjustments to optimize revenue while maintaining competitiveness within each category.  Enhancing guest experience: Elevate offerings in both Business and Luxury categories to ensure exceptional service, amenities, and value that exceed guest expectations.</vt:lpstr>
      <vt:lpstr>Insights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 Tamakuwala</dc:creator>
  <cp:lastModifiedBy>Ami Tamakuwala</cp:lastModifiedBy>
  <cp:revision>42</cp:revision>
  <dcterms:created xsi:type="dcterms:W3CDTF">2024-06-24T05:44:24Z</dcterms:created>
  <dcterms:modified xsi:type="dcterms:W3CDTF">2024-06-26T05:07:35Z</dcterms:modified>
</cp:coreProperties>
</file>