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72" r:id="rId8"/>
    <p:sldId id="273" r:id="rId9"/>
    <p:sldId id="262" r:id="rId10"/>
    <p:sldId id="263" r:id="rId11"/>
    <p:sldId id="264" r:id="rId12"/>
    <p:sldId id="265" r:id="rId13"/>
    <p:sldId id="266" r:id="rId14"/>
    <p:sldId id="268" r:id="rId15"/>
    <p:sldId id="269" r:id="rId16"/>
    <p:sldId id="267"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E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A7FE3A-867D-4661-8185-226009F945D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42E7FDA-60C3-44F8-9529-8403782BBBCD}">
      <dgm:prSet/>
      <dgm:spPr/>
      <dgm:t>
        <a:bodyPr/>
        <a:lstStyle/>
        <a:p>
          <a:pPr>
            <a:lnSpc>
              <a:spcPct val="100000"/>
            </a:lnSpc>
          </a:pPr>
          <a:r>
            <a:rPr lang="en-US"/>
            <a:t>In Today’s world big marts record sales data of individual items for predicting future demand and inventory management.</a:t>
          </a:r>
        </a:p>
      </dgm:t>
    </dgm:pt>
    <dgm:pt modelId="{181952F9-B7C3-4568-BBD9-48DCD0369482}" type="parTrans" cxnId="{4146305B-F888-4574-8AAA-4BC36B2041AD}">
      <dgm:prSet/>
      <dgm:spPr/>
      <dgm:t>
        <a:bodyPr/>
        <a:lstStyle/>
        <a:p>
          <a:endParaRPr lang="en-US"/>
        </a:p>
      </dgm:t>
    </dgm:pt>
    <dgm:pt modelId="{3F70B0DD-3ACA-4943-BDF1-57A96A56AB5B}" type="sibTrans" cxnId="{4146305B-F888-4574-8AAA-4BC36B2041AD}">
      <dgm:prSet/>
      <dgm:spPr/>
      <dgm:t>
        <a:bodyPr/>
        <a:lstStyle/>
        <a:p>
          <a:pPr>
            <a:lnSpc>
              <a:spcPct val="100000"/>
            </a:lnSpc>
          </a:pPr>
          <a:endParaRPr lang="en-US"/>
        </a:p>
      </dgm:t>
    </dgm:pt>
    <dgm:pt modelId="{73634D15-A6E5-412E-9B2A-EA5D5CC78D9C}">
      <dgm:prSet/>
      <dgm:spPr/>
      <dgm:t>
        <a:bodyPr/>
        <a:lstStyle/>
        <a:p>
          <a:pPr>
            <a:lnSpc>
              <a:spcPct val="100000"/>
            </a:lnSpc>
          </a:pPr>
          <a:r>
            <a:rPr lang="en-US" dirty="0"/>
            <a:t>This data has a large number of attributes of the item as well as individual customer data together in a data warehouse.</a:t>
          </a:r>
        </a:p>
      </dgm:t>
    </dgm:pt>
    <dgm:pt modelId="{2A58A5BB-3A04-4E8B-96FA-230B5F497F1D}" type="parTrans" cxnId="{07D61E34-3AEA-4B73-997F-7FCAC6C2F4E6}">
      <dgm:prSet/>
      <dgm:spPr/>
      <dgm:t>
        <a:bodyPr/>
        <a:lstStyle/>
        <a:p>
          <a:endParaRPr lang="en-US"/>
        </a:p>
      </dgm:t>
    </dgm:pt>
    <dgm:pt modelId="{B9A84D26-737B-4FD4-A627-407FCD1A78A4}" type="sibTrans" cxnId="{07D61E34-3AEA-4B73-997F-7FCAC6C2F4E6}">
      <dgm:prSet/>
      <dgm:spPr/>
      <dgm:t>
        <a:bodyPr/>
        <a:lstStyle/>
        <a:p>
          <a:pPr>
            <a:lnSpc>
              <a:spcPct val="100000"/>
            </a:lnSpc>
          </a:pPr>
          <a:endParaRPr lang="en-US"/>
        </a:p>
      </dgm:t>
    </dgm:pt>
    <dgm:pt modelId="{D8725D41-5A87-4E66-AF5A-430B94F5DA65}">
      <dgm:prSet/>
      <dgm:spPr/>
      <dgm:t>
        <a:bodyPr/>
        <a:lstStyle/>
        <a:p>
          <a:pPr>
            <a:lnSpc>
              <a:spcPct val="100000"/>
            </a:lnSpc>
          </a:pPr>
          <a:r>
            <a:rPr lang="en-US"/>
            <a:t>This data is mined for detecting frequent patterns as well as anomalies.</a:t>
          </a:r>
        </a:p>
      </dgm:t>
    </dgm:pt>
    <dgm:pt modelId="{7C6C3CD2-4039-452B-B485-85880603949E}" type="parTrans" cxnId="{E8E9BEAB-EE80-45C4-842C-6996E8BA4151}">
      <dgm:prSet/>
      <dgm:spPr/>
      <dgm:t>
        <a:bodyPr/>
        <a:lstStyle/>
        <a:p>
          <a:endParaRPr lang="en-US"/>
        </a:p>
      </dgm:t>
    </dgm:pt>
    <dgm:pt modelId="{9392EF84-FFDE-43A5-AF9E-574F2B691E25}" type="sibTrans" cxnId="{E8E9BEAB-EE80-45C4-842C-6996E8BA4151}">
      <dgm:prSet/>
      <dgm:spPr/>
      <dgm:t>
        <a:bodyPr/>
        <a:lstStyle/>
        <a:p>
          <a:pPr>
            <a:lnSpc>
              <a:spcPct val="100000"/>
            </a:lnSpc>
          </a:pPr>
          <a:endParaRPr lang="en-US"/>
        </a:p>
      </dgm:t>
    </dgm:pt>
    <dgm:pt modelId="{4EF58CA8-2B27-4051-8DAC-090C484B8947}">
      <dgm:prSet/>
      <dgm:spPr/>
      <dgm:t>
        <a:bodyPr/>
        <a:lstStyle/>
        <a:p>
          <a:pPr>
            <a:lnSpc>
              <a:spcPct val="100000"/>
            </a:lnSpc>
          </a:pPr>
          <a:r>
            <a:rPr lang="en-US"/>
            <a:t>This data can be used for forecasting future Sales volume with the help of linear regression model.</a:t>
          </a:r>
        </a:p>
      </dgm:t>
    </dgm:pt>
    <dgm:pt modelId="{C874C8D2-C74D-48B8-8AEB-7CE550EC4E40}" type="parTrans" cxnId="{C756FA21-D18F-4139-B90E-9CA69FAF0953}">
      <dgm:prSet/>
      <dgm:spPr/>
      <dgm:t>
        <a:bodyPr/>
        <a:lstStyle/>
        <a:p>
          <a:endParaRPr lang="en-US"/>
        </a:p>
      </dgm:t>
    </dgm:pt>
    <dgm:pt modelId="{F650BE83-98CA-4683-93FA-B1D29449CF7F}" type="sibTrans" cxnId="{C756FA21-D18F-4139-B90E-9CA69FAF0953}">
      <dgm:prSet/>
      <dgm:spPr/>
      <dgm:t>
        <a:bodyPr/>
        <a:lstStyle/>
        <a:p>
          <a:endParaRPr lang="en-US"/>
        </a:p>
      </dgm:t>
    </dgm:pt>
    <dgm:pt modelId="{EF83FE06-BB47-4606-AD31-692BE0D54EAF}" type="pres">
      <dgm:prSet presAssocID="{2EA7FE3A-867D-4661-8185-226009F945D3}" presName="root" presStyleCnt="0">
        <dgm:presLayoutVars>
          <dgm:dir/>
          <dgm:resizeHandles val="exact"/>
        </dgm:presLayoutVars>
      </dgm:prSet>
      <dgm:spPr/>
    </dgm:pt>
    <dgm:pt modelId="{FD3FDC56-77BE-414F-878D-860A721419F5}" type="pres">
      <dgm:prSet presAssocID="{2EA7FE3A-867D-4661-8185-226009F945D3}" presName="container" presStyleCnt="0">
        <dgm:presLayoutVars>
          <dgm:dir/>
          <dgm:resizeHandles val="exact"/>
        </dgm:presLayoutVars>
      </dgm:prSet>
      <dgm:spPr/>
    </dgm:pt>
    <dgm:pt modelId="{E3138C56-4A27-419B-9CD1-0887CD22EAC4}" type="pres">
      <dgm:prSet presAssocID="{A42E7FDA-60C3-44F8-9529-8403782BBBCD}" presName="compNode" presStyleCnt="0"/>
      <dgm:spPr/>
    </dgm:pt>
    <dgm:pt modelId="{CF8D4EF0-47A2-4CE8-AB34-F37B4F8FE3C6}" type="pres">
      <dgm:prSet presAssocID="{A42E7FDA-60C3-44F8-9529-8403782BBBCD}" presName="iconBgRect" presStyleLbl="bgShp" presStyleIdx="0" presStyleCnt="4"/>
      <dgm:spPr/>
    </dgm:pt>
    <dgm:pt modelId="{79745930-0FBE-4208-894C-3A8320DFA4BB}" type="pres">
      <dgm:prSet presAssocID="{A42E7FDA-60C3-44F8-9529-8403782BBB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19002AC-677F-4EF4-B991-464DE1DE4DE0}" type="pres">
      <dgm:prSet presAssocID="{A42E7FDA-60C3-44F8-9529-8403782BBBCD}" presName="spaceRect" presStyleCnt="0"/>
      <dgm:spPr/>
    </dgm:pt>
    <dgm:pt modelId="{4AF21B46-3461-4873-BCB0-6E519F464F95}" type="pres">
      <dgm:prSet presAssocID="{A42E7FDA-60C3-44F8-9529-8403782BBBCD}" presName="textRect" presStyleLbl="revTx" presStyleIdx="0" presStyleCnt="4">
        <dgm:presLayoutVars>
          <dgm:chMax val="1"/>
          <dgm:chPref val="1"/>
        </dgm:presLayoutVars>
      </dgm:prSet>
      <dgm:spPr/>
    </dgm:pt>
    <dgm:pt modelId="{5D9EA6D4-892E-4EE1-9DC0-39506FC59992}" type="pres">
      <dgm:prSet presAssocID="{3F70B0DD-3ACA-4943-BDF1-57A96A56AB5B}" presName="sibTrans" presStyleLbl="sibTrans2D1" presStyleIdx="0" presStyleCnt="0"/>
      <dgm:spPr/>
    </dgm:pt>
    <dgm:pt modelId="{294461F8-50AE-40AB-9400-107EF86CD754}" type="pres">
      <dgm:prSet presAssocID="{73634D15-A6E5-412E-9B2A-EA5D5CC78D9C}" presName="compNode" presStyleCnt="0"/>
      <dgm:spPr/>
    </dgm:pt>
    <dgm:pt modelId="{900686E6-B3A9-41F4-972F-9B10A659B944}" type="pres">
      <dgm:prSet presAssocID="{73634D15-A6E5-412E-9B2A-EA5D5CC78D9C}" presName="iconBgRect" presStyleLbl="bgShp" presStyleIdx="1" presStyleCnt="4"/>
      <dgm:spPr/>
    </dgm:pt>
    <dgm:pt modelId="{1A4CB0A2-115C-4168-A261-DF05B7622E22}" type="pres">
      <dgm:prSet presAssocID="{73634D15-A6E5-412E-9B2A-EA5D5CC78D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D0C8937B-116A-44C1-BFAA-99DC75121C23}" type="pres">
      <dgm:prSet presAssocID="{73634D15-A6E5-412E-9B2A-EA5D5CC78D9C}" presName="spaceRect" presStyleCnt="0"/>
      <dgm:spPr/>
    </dgm:pt>
    <dgm:pt modelId="{7CC1F04D-CD82-44E8-B019-0EC16BE5F14D}" type="pres">
      <dgm:prSet presAssocID="{73634D15-A6E5-412E-9B2A-EA5D5CC78D9C}" presName="textRect" presStyleLbl="revTx" presStyleIdx="1" presStyleCnt="4">
        <dgm:presLayoutVars>
          <dgm:chMax val="1"/>
          <dgm:chPref val="1"/>
        </dgm:presLayoutVars>
      </dgm:prSet>
      <dgm:spPr/>
    </dgm:pt>
    <dgm:pt modelId="{5DCD6E57-9B02-47F1-B543-58C73F4F15D3}" type="pres">
      <dgm:prSet presAssocID="{B9A84D26-737B-4FD4-A627-407FCD1A78A4}" presName="sibTrans" presStyleLbl="sibTrans2D1" presStyleIdx="0" presStyleCnt="0"/>
      <dgm:spPr/>
    </dgm:pt>
    <dgm:pt modelId="{CDE73E0A-B4F6-4BC4-B93C-A305888DBEA8}" type="pres">
      <dgm:prSet presAssocID="{D8725D41-5A87-4E66-AF5A-430B94F5DA65}" presName="compNode" presStyleCnt="0"/>
      <dgm:spPr/>
    </dgm:pt>
    <dgm:pt modelId="{1DF1067D-0C5F-4581-91D2-1CC7AD5AC20B}" type="pres">
      <dgm:prSet presAssocID="{D8725D41-5A87-4E66-AF5A-430B94F5DA65}" presName="iconBgRect" presStyleLbl="bgShp" presStyleIdx="2" presStyleCnt="4"/>
      <dgm:spPr/>
    </dgm:pt>
    <dgm:pt modelId="{7A5C475E-DDAF-4207-B615-DEF94802A575}" type="pres">
      <dgm:prSet presAssocID="{D8725D41-5A87-4E66-AF5A-430B94F5DA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A8A5B6E5-3A10-404C-83B8-D4410D0550AA}" type="pres">
      <dgm:prSet presAssocID="{D8725D41-5A87-4E66-AF5A-430B94F5DA65}" presName="spaceRect" presStyleCnt="0"/>
      <dgm:spPr/>
    </dgm:pt>
    <dgm:pt modelId="{1BA8AFDF-C691-4C6F-96E9-0558E35A8C26}" type="pres">
      <dgm:prSet presAssocID="{D8725D41-5A87-4E66-AF5A-430B94F5DA65}" presName="textRect" presStyleLbl="revTx" presStyleIdx="2" presStyleCnt="4">
        <dgm:presLayoutVars>
          <dgm:chMax val="1"/>
          <dgm:chPref val="1"/>
        </dgm:presLayoutVars>
      </dgm:prSet>
      <dgm:spPr/>
    </dgm:pt>
    <dgm:pt modelId="{D5AA2D6D-2BDD-4E44-BADB-BBFC780EEBFC}" type="pres">
      <dgm:prSet presAssocID="{9392EF84-FFDE-43A5-AF9E-574F2B691E25}" presName="sibTrans" presStyleLbl="sibTrans2D1" presStyleIdx="0" presStyleCnt="0"/>
      <dgm:spPr/>
    </dgm:pt>
    <dgm:pt modelId="{AA99D16B-D0EF-4A99-84BC-774BA23EE5CE}" type="pres">
      <dgm:prSet presAssocID="{4EF58CA8-2B27-4051-8DAC-090C484B8947}" presName="compNode" presStyleCnt="0"/>
      <dgm:spPr/>
    </dgm:pt>
    <dgm:pt modelId="{2ACCDBBB-A6FF-43D9-AC8F-D10E937A0E7A}" type="pres">
      <dgm:prSet presAssocID="{4EF58CA8-2B27-4051-8DAC-090C484B8947}" presName="iconBgRect" presStyleLbl="bgShp" presStyleIdx="3" presStyleCnt="4"/>
      <dgm:spPr/>
    </dgm:pt>
    <dgm:pt modelId="{293F4CE3-0AC0-488E-A029-48ABA5DB44C2}" type="pres">
      <dgm:prSet presAssocID="{4EF58CA8-2B27-4051-8DAC-090C484B89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FD7D1EEA-BA2E-465B-BEFC-1F255B2997EF}" type="pres">
      <dgm:prSet presAssocID="{4EF58CA8-2B27-4051-8DAC-090C484B8947}" presName="spaceRect" presStyleCnt="0"/>
      <dgm:spPr/>
    </dgm:pt>
    <dgm:pt modelId="{B7AE8F69-000E-47E5-96F7-D5C06DF63249}" type="pres">
      <dgm:prSet presAssocID="{4EF58CA8-2B27-4051-8DAC-090C484B8947}" presName="textRect" presStyleLbl="revTx" presStyleIdx="3" presStyleCnt="4">
        <dgm:presLayoutVars>
          <dgm:chMax val="1"/>
          <dgm:chPref val="1"/>
        </dgm:presLayoutVars>
      </dgm:prSet>
      <dgm:spPr/>
    </dgm:pt>
  </dgm:ptLst>
  <dgm:cxnLst>
    <dgm:cxn modelId="{C756FA21-D18F-4139-B90E-9CA69FAF0953}" srcId="{2EA7FE3A-867D-4661-8185-226009F945D3}" destId="{4EF58CA8-2B27-4051-8DAC-090C484B8947}" srcOrd="3" destOrd="0" parTransId="{C874C8D2-C74D-48B8-8AEB-7CE550EC4E40}" sibTransId="{F650BE83-98CA-4683-93FA-B1D29449CF7F}"/>
    <dgm:cxn modelId="{07D61E34-3AEA-4B73-997F-7FCAC6C2F4E6}" srcId="{2EA7FE3A-867D-4661-8185-226009F945D3}" destId="{73634D15-A6E5-412E-9B2A-EA5D5CC78D9C}" srcOrd="1" destOrd="0" parTransId="{2A58A5BB-3A04-4E8B-96FA-230B5F497F1D}" sibTransId="{B9A84D26-737B-4FD4-A627-407FCD1A78A4}"/>
    <dgm:cxn modelId="{4146305B-F888-4574-8AAA-4BC36B2041AD}" srcId="{2EA7FE3A-867D-4661-8185-226009F945D3}" destId="{A42E7FDA-60C3-44F8-9529-8403782BBBCD}" srcOrd="0" destOrd="0" parTransId="{181952F9-B7C3-4568-BBD9-48DCD0369482}" sibTransId="{3F70B0DD-3ACA-4943-BDF1-57A96A56AB5B}"/>
    <dgm:cxn modelId="{2C4B7F73-8ECF-449B-9A20-6E8DAA542A26}" type="presOf" srcId="{B9A84D26-737B-4FD4-A627-407FCD1A78A4}" destId="{5DCD6E57-9B02-47F1-B543-58C73F4F15D3}" srcOrd="0" destOrd="0" presId="urn:microsoft.com/office/officeart/2018/2/layout/IconCircleList"/>
    <dgm:cxn modelId="{144BAE59-2240-4116-9E4B-D4FCFE82225D}" type="presOf" srcId="{9392EF84-FFDE-43A5-AF9E-574F2B691E25}" destId="{D5AA2D6D-2BDD-4E44-BADB-BBFC780EEBFC}" srcOrd="0" destOrd="0" presId="urn:microsoft.com/office/officeart/2018/2/layout/IconCircleList"/>
    <dgm:cxn modelId="{EC3A537C-673A-44E1-9D8B-3D4DC490E424}" type="presOf" srcId="{A42E7FDA-60C3-44F8-9529-8403782BBBCD}" destId="{4AF21B46-3461-4873-BCB0-6E519F464F95}" srcOrd="0" destOrd="0" presId="urn:microsoft.com/office/officeart/2018/2/layout/IconCircleList"/>
    <dgm:cxn modelId="{19130D88-79F6-4A49-B31B-5AF7198DD2D5}" type="presOf" srcId="{2EA7FE3A-867D-4661-8185-226009F945D3}" destId="{EF83FE06-BB47-4606-AD31-692BE0D54EAF}" srcOrd="0" destOrd="0" presId="urn:microsoft.com/office/officeart/2018/2/layout/IconCircleList"/>
    <dgm:cxn modelId="{E8E9BEAB-EE80-45C4-842C-6996E8BA4151}" srcId="{2EA7FE3A-867D-4661-8185-226009F945D3}" destId="{D8725D41-5A87-4E66-AF5A-430B94F5DA65}" srcOrd="2" destOrd="0" parTransId="{7C6C3CD2-4039-452B-B485-85880603949E}" sibTransId="{9392EF84-FFDE-43A5-AF9E-574F2B691E25}"/>
    <dgm:cxn modelId="{8127B9C9-8A52-4E57-B61A-BC44556FD01D}" type="presOf" srcId="{4EF58CA8-2B27-4051-8DAC-090C484B8947}" destId="{B7AE8F69-000E-47E5-96F7-D5C06DF63249}" srcOrd="0" destOrd="0" presId="urn:microsoft.com/office/officeart/2018/2/layout/IconCircleList"/>
    <dgm:cxn modelId="{9F7F6BCF-F8C1-4346-A3DB-8CDCC774D66A}" type="presOf" srcId="{73634D15-A6E5-412E-9B2A-EA5D5CC78D9C}" destId="{7CC1F04D-CD82-44E8-B019-0EC16BE5F14D}" srcOrd="0" destOrd="0" presId="urn:microsoft.com/office/officeart/2018/2/layout/IconCircleList"/>
    <dgm:cxn modelId="{7B3F01EA-C6D8-4DC0-AB09-DE166E5468E9}" type="presOf" srcId="{D8725D41-5A87-4E66-AF5A-430B94F5DA65}" destId="{1BA8AFDF-C691-4C6F-96E9-0558E35A8C26}" srcOrd="0" destOrd="0" presId="urn:microsoft.com/office/officeart/2018/2/layout/IconCircleList"/>
    <dgm:cxn modelId="{DFB9FCF2-36A0-4CC4-A47A-DC75D07244FD}" type="presOf" srcId="{3F70B0DD-3ACA-4943-BDF1-57A96A56AB5B}" destId="{5D9EA6D4-892E-4EE1-9DC0-39506FC59992}" srcOrd="0" destOrd="0" presId="urn:microsoft.com/office/officeart/2018/2/layout/IconCircleList"/>
    <dgm:cxn modelId="{41F264D3-E171-45FD-A26F-048BD004124D}" type="presParOf" srcId="{EF83FE06-BB47-4606-AD31-692BE0D54EAF}" destId="{FD3FDC56-77BE-414F-878D-860A721419F5}" srcOrd="0" destOrd="0" presId="urn:microsoft.com/office/officeart/2018/2/layout/IconCircleList"/>
    <dgm:cxn modelId="{E896CB63-C7A2-426F-A7DF-8B604180F1CC}" type="presParOf" srcId="{FD3FDC56-77BE-414F-878D-860A721419F5}" destId="{E3138C56-4A27-419B-9CD1-0887CD22EAC4}" srcOrd="0" destOrd="0" presId="urn:microsoft.com/office/officeart/2018/2/layout/IconCircleList"/>
    <dgm:cxn modelId="{8FDF73CA-A2E9-4E93-8AE4-D02C6CC4195F}" type="presParOf" srcId="{E3138C56-4A27-419B-9CD1-0887CD22EAC4}" destId="{CF8D4EF0-47A2-4CE8-AB34-F37B4F8FE3C6}" srcOrd="0" destOrd="0" presId="urn:microsoft.com/office/officeart/2018/2/layout/IconCircleList"/>
    <dgm:cxn modelId="{D9CD6E0C-7927-40BA-BE74-15FC6127C66C}" type="presParOf" srcId="{E3138C56-4A27-419B-9CD1-0887CD22EAC4}" destId="{79745930-0FBE-4208-894C-3A8320DFA4BB}" srcOrd="1" destOrd="0" presId="urn:microsoft.com/office/officeart/2018/2/layout/IconCircleList"/>
    <dgm:cxn modelId="{9C043D80-F6CA-42F6-BB9F-248F470DE30E}" type="presParOf" srcId="{E3138C56-4A27-419B-9CD1-0887CD22EAC4}" destId="{219002AC-677F-4EF4-B991-464DE1DE4DE0}" srcOrd="2" destOrd="0" presId="urn:microsoft.com/office/officeart/2018/2/layout/IconCircleList"/>
    <dgm:cxn modelId="{FE97A5F1-9F7F-4F17-BFA1-5B582F518D89}" type="presParOf" srcId="{E3138C56-4A27-419B-9CD1-0887CD22EAC4}" destId="{4AF21B46-3461-4873-BCB0-6E519F464F95}" srcOrd="3" destOrd="0" presId="urn:microsoft.com/office/officeart/2018/2/layout/IconCircleList"/>
    <dgm:cxn modelId="{EB86759E-AAAE-41A9-8720-31E6C9F50E67}" type="presParOf" srcId="{FD3FDC56-77BE-414F-878D-860A721419F5}" destId="{5D9EA6D4-892E-4EE1-9DC0-39506FC59992}" srcOrd="1" destOrd="0" presId="urn:microsoft.com/office/officeart/2018/2/layout/IconCircleList"/>
    <dgm:cxn modelId="{A3FD10B2-DAA8-4D99-8676-418393E71E11}" type="presParOf" srcId="{FD3FDC56-77BE-414F-878D-860A721419F5}" destId="{294461F8-50AE-40AB-9400-107EF86CD754}" srcOrd="2" destOrd="0" presId="urn:microsoft.com/office/officeart/2018/2/layout/IconCircleList"/>
    <dgm:cxn modelId="{421E2D71-0D26-4CC1-AA32-5E088B70D327}" type="presParOf" srcId="{294461F8-50AE-40AB-9400-107EF86CD754}" destId="{900686E6-B3A9-41F4-972F-9B10A659B944}" srcOrd="0" destOrd="0" presId="urn:microsoft.com/office/officeart/2018/2/layout/IconCircleList"/>
    <dgm:cxn modelId="{1F6E3E70-DED3-4BDB-926A-84676E922FA3}" type="presParOf" srcId="{294461F8-50AE-40AB-9400-107EF86CD754}" destId="{1A4CB0A2-115C-4168-A261-DF05B7622E22}" srcOrd="1" destOrd="0" presId="urn:microsoft.com/office/officeart/2018/2/layout/IconCircleList"/>
    <dgm:cxn modelId="{8FA11A7F-C9F7-468B-95A7-3D18A11EB19C}" type="presParOf" srcId="{294461F8-50AE-40AB-9400-107EF86CD754}" destId="{D0C8937B-116A-44C1-BFAA-99DC75121C23}" srcOrd="2" destOrd="0" presId="urn:microsoft.com/office/officeart/2018/2/layout/IconCircleList"/>
    <dgm:cxn modelId="{BD4839CA-F7C2-4072-A7AF-99AFFB175B0E}" type="presParOf" srcId="{294461F8-50AE-40AB-9400-107EF86CD754}" destId="{7CC1F04D-CD82-44E8-B019-0EC16BE5F14D}" srcOrd="3" destOrd="0" presId="urn:microsoft.com/office/officeart/2018/2/layout/IconCircleList"/>
    <dgm:cxn modelId="{5E0748A8-60D2-41C9-B735-336104C555B7}" type="presParOf" srcId="{FD3FDC56-77BE-414F-878D-860A721419F5}" destId="{5DCD6E57-9B02-47F1-B543-58C73F4F15D3}" srcOrd="3" destOrd="0" presId="urn:microsoft.com/office/officeart/2018/2/layout/IconCircleList"/>
    <dgm:cxn modelId="{9AF885DD-9775-4509-9764-5A21FEBAE158}" type="presParOf" srcId="{FD3FDC56-77BE-414F-878D-860A721419F5}" destId="{CDE73E0A-B4F6-4BC4-B93C-A305888DBEA8}" srcOrd="4" destOrd="0" presId="urn:microsoft.com/office/officeart/2018/2/layout/IconCircleList"/>
    <dgm:cxn modelId="{4E3E15E0-893D-4301-B0DF-DF984F7086FB}" type="presParOf" srcId="{CDE73E0A-B4F6-4BC4-B93C-A305888DBEA8}" destId="{1DF1067D-0C5F-4581-91D2-1CC7AD5AC20B}" srcOrd="0" destOrd="0" presId="urn:microsoft.com/office/officeart/2018/2/layout/IconCircleList"/>
    <dgm:cxn modelId="{F22E65E4-8A69-4500-A387-32D94FF37C52}" type="presParOf" srcId="{CDE73E0A-B4F6-4BC4-B93C-A305888DBEA8}" destId="{7A5C475E-DDAF-4207-B615-DEF94802A575}" srcOrd="1" destOrd="0" presId="urn:microsoft.com/office/officeart/2018/2/layout/IconCircleList"/>
    <dgm:cxn modelId="{1033DE9C-2C1F-4B51-8DB4-CD988954881E}" type="presParOf" srcId="{CDE73E0A-B4F6-4BC4-B93C-A305888DBEA8}" destId="{A8A5B6E5-3A10-404C-83B8-D4410D0550AA}" srcOrd="2" destOrd="0" presId="urn:microsoft.com/office/officeart/2018/2/layout/IconCircleList"/>
    <dgm:cxn modelId="{B0A7061F-F303-4E64-B9F9-266D76E152FD}" type="presParOf" srcId="{CDE73E0A-B4F6-4BC4-B93C-A305888DBEA8}" destId="{1BA8AFDF-C691-4C6F-96E9-0558E35A8C26}" srcOrd="3" destOrd="0" presId="urn:microsoft.com/office/officeart/2018/2/layout/IconCircleList"/>
    <dgm:cxn modelId="{BAD909CD-9CB9-454B-9CB7-E60D9AF2C48E}" type="presParOf" srcId="{FD3FDC56-77BE-414F-878D-860A721419F5}" destId="{D5AA2D6D-2BDD-4E44-BADB-BBFC780EEBFC}" srcOrd="5" destOrd="0" presId="urn:microsoft.com/office/officeart/2018/2/layout/IconCircleList"/>
    <dgm:cxn modelId="{E8793323-D1E3-41D2-9238-EA8E243A06ED}" type="presParOf" srcId="{FD3FDC56-77BE-414F-878D-860A721419F5}" destId="{AA99D16B-D0EF-4A99-84BC-774BA23EE5CE}" srcOrd="6" destOrd="0" presId="urn:microsoft.com/office/officeart/2018/2/layout/IconCircleList"/>
    <dgm:cxn modelId="{5C95B772-CA29-449A-9634-06B80C19415A}" type="presParOf" srcId="{AA99D16B-D0EF-4A99-84BC-774BA23EE5CE}" destId="{2ACCDBBB-A6FF-43D9-AC8F-D10E937A0E7A}" srcOrd="0" destOrd="0" presId="urn:microsoft.com/office/officeart/2018/2/layout/IconCircleList"/>
    <dgm:cxn modelId="{91389B10-6163-4D7D-B457-E25A3B1348E2}" type="presParOf" srcId="{AA99D16B-D0EF-4A99-84BC-774BA23EE5CE}" destId="{293F4CE3-0AC0-488E-A029-48ABA5DB44C2}" srcOrd="1" destOrd="0" presId="urn:microsoft.com/office/officeart/2018/2/layout/IconCircleList"/>
    <dgm:cxn modelId="{2651D29B-5E03-49FF-9FBD-0D78FE4C8C9D}" type="presParOf" srcId="{AA99D16B-D0EF-4A99-84BC-774BA23EE5CE}" destId="{FD7D1EEA-BA2E-465B-BEFC-1F255B2997EF}" srcOrd="2" destOrd="0" presId="urn:microsoft.com/office/officeart/2018/2/layout/IconCircleList"/>
    <dgm:cxn modelId="{BAFB90B0-7D19-468A-A904-9DFA92F8122E}" type="presParOf" srcId="{AA99D16B-D0EF-4A99-84BC-774BA23EE5CE}" destId="{B7AE8F69-000E-47E5-96F7-D5C06DF6324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8D7F40-1756-4EA3-8B86-54B279E7C946}" type="doc">
      <dgm:prSet loTypeId="urn:microsoft.com/office/officeart/2018/2/layout/IconLabelDescriptionList" loCatId="icon" qsTypeId="urn:microsoft.com/office/officeart/2005/8/quickstyle/simple4" qsCatId="simple" csTypeId="urn:microsoft.com/office/officeart/2018/5/colors/Iconchunking_neutralbg_accent0_3" csCatId="mainScheme" phldr="1"/>
      <dgm:spPr/>
      <dgm:t>
        <a:bodyPr/>
        <a:lstStyle/>
        <a:p>
          <a:endParaRPr lang="en-US"/>
        </a:p>
      </dgm:t>
    </dgm:pt>
    <dgm:pt modelId="{44D9D207-EEE0-47A3-8421-E20A27D1B48F}">
      <dgm:prSet/>
      <dgm:spPr/>
      <dgm:t>
        <a:bodyPr/>
        <a:lstStyle/>
        <a:p>
          <a:pPr>
            <a:lnSpc>
              <a:spcPct val="100000"/>
            </a:lnSpc>
            <a:defRPr b="1"/>
          </a:pPr>
          <a:r>
            <a:rPr lang="en-IN"/>
            <a:t>Language: </a:t>
          </a:r>
        </a:p>
        <a:p>
          <a:pPr>
            <a:lnSpc>
              <a:spcPct val="100000"/>
            </a:lnSpc>
            <a:defRPr b="1"/>
          </a:pPr>
          <a:r>
            <a:rPr lang="en-IN"/>
            <a:t>          </a:t>
          </a:r>
          <a:r>
            <a:rPr lang="en-IN" b="0"/>
            <a:t> </a:t>
          </a:r>
          <a:endParaRPr lang="en-US" b="0" dirty="0"/>
        </a:p>
      </dgm:t>
    </dgm:pt>
    <dgm:pt modelId="{A2FB28B8-D994-4AC2-B2CD-CED7D7521E46}" type="parTrans" cxnId="{46449148-601B-4A97-ACA2-9589E456EA26}">
      <dgm:prSet/>
      <dgm:spPr/>
      <dgm:t>
        <a:bodyPr/>
        <a:lstStyle/>
        <a:p>
          <a:endParaRPr lang="en-US"/>
        </a:p>
      </dgm:t>
    </dgm:pt>
    <dgm:pt modelId="{D34DD7AE-5A02-4BE6-B8E7-966768A681BD}" type="sibTrans" cxnId="{46449148-601B-4A97-ACA2-9589E456EA26}">
      <dgm:prSet/>
      <dgm:spPr/>
      <dgm:t>
        <a:bodyPr/>
        <a:lstStyle/>
        <a:p>
          <a:endParaRPr lang="en-US"/>
        </a:p>
      </dgm:t>
    </dgm:pt>
    <dgm:pt modelId="{C180AF3B-032A-4053-8E5E-845B87123C35}">
      <dgm:prSet/>
      <dgm:spPr/>
      <dgm:t>
        <a:bodyPr/>
        <a:lstStyle/>
        <a:p>
          <a:pPr>
            <a:lnSpc>
              <a:spcPct val="100000"/>
            </a:lnSpc>
            <a:defRPr b="1"/>
          </a:pPr>
          <a:r>
            <a:rPr lang="en-IN"/>
            <a:t>Libraries:</a:t>
          </a:r>
          <a:endParaRPr lang="en-US" dirty="0"/>
        </a:p>
      </dgm:t>
    </dgm:pt>
    <dgm:pt modelId="{A725A3F9-1D43-43D9-B151-56FE6E28B508}" type="parTrans" cxnId="{9C75BAFB-CA86-4116-A052-9F3633678955}">
      <dgm:prSet/>
      <dgm:spPr/>
      <dgm:t>
        <a:bodyPr/>
        <a:lstStyle/>
        <a:p>
          <a:endParaRPr lang="en-US"/>
        </a:p>
      </dgm:t>
    </dgm:pt>
    <dgm:pt modelId="{D5B26A59-92D4-48A8-AD6A-8DA0CFADC803}" type="sibTrans" cxnId="{9C75BAFB-CA86-4116-A052-9F3633678955}">
      <dgm:prSet/>
      <dgm:spPr/>
      <dgm:t>
        <a:bodyPr/>
        <a:lstStyle/>
        <a:p>
          <a:endParaRPr lang="en-US"/>
        </a:p>
      </dgm:t>
    </dgm:pt>
    <dgm:pt modelId="{E5B67D5D-9C6D-48B8-AC3E-A80EC1B2B4A6}">
      <dgm:prSet custT="1"/>
      <dgm:spPr/>
      <dgm:t>
        <a:bodyPr/>
        <a:lstStyle/>
        <a:p>
          <a:pPr>
            <a:lnSpc>
              <a:spcPct val="100000"/>
            </a:lnSpc>
          </a:pPr>
          <a:r>
            <a:rPr lang="en-IN" sz="1500" b="1" dirty="0">
              <a:solidFill>
                <a:srgbClr val="FF0000"/>
              </a:solidFill>
            </a:rPr>
            <a:t>Pandas: </a:t>
          </a:r>
          <a:r>
            <a:rPr lang="en-IN" sz="1500" b="1" dirty="0"/>
            <a:t>Pandas library is a must for data science. It provides fast, expressive, and flexible data structures to easily (and intuitively) work with structured (like tabular, multidimensional, and potentially heterogeneous) and time-series data.</a:t>
          </a:r>
          <a:endParaRPr lang="en-US" sz="1500" b="1" dirty="0"/>
        </a:p>
      </dgm:t>
    </dgm:pt>
    <dgm:pt modelId="{38538A21-96DD-4D35-B23B-21CFEEE0ECA8}" type="parTrans" cxnId="{FAE22A2F-42F5-4DD1-9C6D-7B4888469949}">
      <dgm:prSet/>
      <dgm:spPr/>
      <dgm:t>
        <a:bodyPr/>
        <a:lstStyle/>
        <a:p>
          <a:endParaRPr lang="en-US"/>
        </a:p>
      </dgm:t>
    </dgm:pt>
    <dgm:pt modelId="{00969F10-F55C-41AD-9576-A8A7AC1ED715}" type="sibTrans" cxnId="{FAE22A2F-42F5-4DD1-9C6D-7B4888469949}">
      <dgm:prSet/>
      <dgm:spPr/>
      <dgm:t>
        <a:bodyPr/>
        <a:lstStyle/>
        <a:p>
          <a:endParaRPr lang="en-US"/>
        </a:p>
      </dgm:t>
    </dgm:pt>
    <dgm:pt modelId="{720E7A75-5FC2-4787-BDC4-C014D8296E06}">
      <dgm:prSet custT="1"/>
      <dgm:spPr/>
      <dgm:t>
        <a:bodyPr/>
        <a:lstStyle/>
        <a:p>
          <a:pPr>
            <a:lnSpc>
              <a:spcPct val="100000"/>
            </a:lnSpc>
          </a:pPr>
          <a:r>
            <a:rPr lang="en-IN" sz="1500" b="1" dirty="0">
              <a:solidFill>
                <a:srgbClr val="FF0000"/>
              </a:solidFill>
            </a:rPr>
            <a:t>NumPy:</a:t>
          </a:r>
          <a:r>
            <a:rPr lang="en-IN" sz="1500" dirty="0">
              <a:solidFill>
                <a:srgbClr val="FF0000"/>
              </a:solidFill>
            </a:rPr>
            <a:t> </a:t>
          </a:r>
          <a:r>
            <a:rPr lang="en-IN" sz="1500" b="1" dirty="0"/>
            <a:t>It has advanced math functions and a rudimentary scientific computing package.</a:t>
          </a:r>
          <a:endParaRPr lang="en-US" sz="1500" b="1" dirty="0"/>
        </a:p>
      </dgm:t>
    </dgm:pt>
    <dgm:pt modelId="{CD6B444B-733B-4775-8337-625D4AE17936}" type="parTrans" cxnId="{2EA4CC88-0037-4577-A956-03BB25B701C1}">
      <dgm:prSet/>
      <dgm:spPr/>
      <dgm:t>
        <a:bodyPr/>
        <a:lstStyle/>
        <a:p>
          <a:endParaRPr lang="en-US"/>
        </a:p>
      </dgm:t>
    </dgm:pt>
    <dgm:pt modelId="{ABB75E18-6044-4D65-BD65-511DC6DDFCA9}" type="sibTrans" cxnId="{2EA4CC88-0037-4577-A956-03BB25B701C1}">
      <dgm:prSet/>
      <dgm:spPr/>
      <dgm:t>
        <a:bodyPr/>
        <a:lstStyle/>
        <a:p>
          <a:endParaRPr lang="en-US"/>
        </a:p>
      </dgm:t>
    </dgm:pt>
    <dgm:pt modelId="{C1708D3C-98B9-400E-8015-73AF7C9BB532}">
      <dgm:prSet custT="1"/>
      <dgm:spPr/>
      <dgm:t>
        <a:bodyPr/>
        <a:lstStyle/>
        <a:p>
          <a:pPr>
            <a:lnSpc>
              <a:spcPct val="100000"/>
            </a:lnSpc>
          </a:pPr>
          <a:r>
            <a:rPr lang="en-IN" sz="1500" b="1" dirty="0">
              <a:solidFill>
                <a:srgbClr val="FF0000"/>
              </a:solidFill>
            </a:rPr>
            <a:t>Matplotlib: </a:t>
          </a:r>
          <a:r>
            <a:rPr lang="en-IN" sz="1500" b="1" dirty="0"/>
            <a:t>It helps with data analysis and is a numerical plotting library.</a:t>
          </a:r>
          <a:endParaRPr lang="en-US" sz="1500" b="1" dirty="0"/>
        </a:p>
      </dgm:t>
    </dgm:pt>
    <dgm:pt modelId="{59BA6234-8F6E-464D-9616-556B926A032F}" type="parTrans" cxnId="{CBE14C23-9269-4E79-AD85-BF33C41CF4F9}">
      <dgm:prSet/>
      <dgm:spPr/>
      <dgm:t>
        <a:bodyPr/>
        <a:lstStyle/>
        <a:p>
          <a:endParaRPr lang="en-US"/>
        </a:p>
      </dgm:t>
    </dgm:pt>
    <dgm:pt modelId="{6B6E6D01-4FA3-4464-87EF-DD5A4871A3A6}" type="sibTrans" cxnId="{CBE14C23-9269-4E79-AD85-BF33C41CF4F9}">
      <dgm:prSet/>
      <dgm:spPr/>
      <dgm:t>
        <a:bodyPr/>
        <a:lstStyle/>
        <a:p>
          <a:endParaRPr lang="en-US"/>
        </a:p>
      </dgm:t>
    </dgm:pt>
    <dgm:pt modelId="{915CC9A2-7A85-4B22-987B-6153E41EC292}">
      <dgm:prSet custT="1"/>
      <dgm:spPr/>
      <dgm:t>
        <a:bodyPr/>
        <a:lstStyle/>
        <a:p>
          <a:pPr>
            <a:lnSpc>
              <a:spcPct val="100000"/>
            </a:lnSpc>
          </a:pPr>
          <a:r>
            <a:rPr lang="en-IN" sz="1500" b="1" dirty="0" err="1">
              <a:solidFill>
                <a:srgbClr val="FF0000"/>
              </a:solidFill>
            </a:rPr>
            <a:t>Sklearn</a:t>
          </a:r>
          <a:r>
            <a:rPr lang="en-IN" sz="1500" b="1" dirty="0">
              <a:solidFill>
                <a:srgbClr val="FF0000"/>
              </a:solidFill>
            </a:rPr>
            <a:t>: </a:t>
          </a:r>
          <a:r>
            <a:rPr lang="en-IN" sz="1500" b="1" dirty="0"/>
            <a:t>Scikit-learn contains lots of effective tools for machine learning and statistical </a:t>
          </a:r>
          <a:r>
            <a:rPr lang="en-IN" sz="1500" b="1" dirty="0" err="1"/>
            <a:t>modeling</a:t>
          </a:r>
          <a:r>
            <a:rPr lang="en-IN" sz="1500" b="1" dirty="0"/>
            <a:t> including classification, regression, clustering, and dimensionality reduction.</a:t>
          </a:r>
          <a:endParaRPr lang="en-US" sz="1500" b="1" dirty="0"/>
        </a:p>
      </dgm:t>
    </dgm:pt>
    <dgm:pt modelId="{659D9ADC-1ECC-4FFF-A477-ECF4D45964C4}" type="parTrans" cxnId="{2097396B-C4B6-4650-B2E4-27B018E421BB}">
      <dgm:prSet/>
      <dgm:spPr/>
      <dgm:t>
        <a:bodyPr/>
        <a:lstStyle/>
        <a:p>
          <a:endParaRPr lang="en-US"/>
        </a:p>
      </dgm:t>
    </dgm:pt>
    <dgm:pt modelId="{814D4123-B1A4-4F2A-A649-8A6DF9115E9A}" type="sibTrans" cxnId="{2097396B-C4B6-4650-B2E4-27B018E421BB}">
      <dgm:prSet/>
      <dgm:spPr/>
      <dgm:t>
        <a:bodyPr/>
        <a:lstStyle/>
        <a:p>
          <a:endParaRPr lang="en-US"/>
        </a:p>
      </dgm:t>
    </dgm:pt>
    <dgm:pt modelId="{24F6092A-C318-4E8F-9EB4-C0D414C057E9}" type="pres">
      <dgm:prSet presAssocID="{208D7F40-1756-4EA3-8B86-54B279E7C946}" presName="root" presStyleCnt="0">
        <dgm:presLayoutVars>
          <dgm:dir/>
          <dgm:resizeHandles val="exact"/>
        </dgm:presLayoutVars>
      </dgm:prSet>
      <dgm:spPr/>
    </dgm:pt>
    <dgm:pt modelId="{8753B828-327E-4D28-AB37-DCB5F10D6A09}" type="pres">
      <dgm:prSet presAssocID="{44D9D207-EEE0-47A3-8421-E20A27D1B48F}" presName="compNode" presStyleCnt="0"/>
      <dgm:spPr/>
    </dgm:pt>
    <dgm:pt modelId="{AE11D850-9D02-46FB-8274-07F52A80BCF2}" type="pres">
      <dgm:prSet presAssocID="{44D9D207-EEE0-47A3-8421-E20A27D1B48F}" presName="iconRect" presStyleLbl="node1" presStyleIdx="0" presStyleCnt="2" custLinFactNeighborX="500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5377D968-20E8-49B1-8326-9247A098EDD7}" type="pres">
      <dgm:prSet presAssocID="{44D9D207-EEE0-47A3-8421-E20A27D1B48F}" presName="iconSpace" presStyleCnt="0"/>
      <dgm:spPr/>
    </dgm:pt>
    <dgm:pt modelId="{1FEE57B6-6F02-446D-9716-48B02DB7D5A7}" type="pres">
      <dgm:prSet presAssocID="{44D9D207-EEE0-47A3-8421-E20A27D1B48F}" presName="parTx" presStyleLbl="revTx" presStyleIdx="0" presStyleCnt="4" custScaleX="86746" custScaleY="162220" custLinFactNeighborX="-1713" custLinFactNeighborY="7100">
        <dgm:presLayoutVars>
          <dgm:chMax val="0"/>
          <dgm:chPref val="0"/>
        </dgm:presLayoutVars>
      </dgm:prSet>
      <dgm:spPr/>
    </dgm:pt>
    <dgm:pt modelId="{346B99B1-FFBC-4083-9328-BA545474BCA2}" type="pres">
      <dgm:prSet presAssocID="{44D9D207-EEE0-47A3-8421-E20A27D1B48F}" presName="txSpace" presStyleCnt="0"/>
      <dgm:spPr/>
    </dgm:pt>
    <dgm:pt modelId="{A58CB11B-670F-4CCB-BEB8-467764A53E2F}" type="pres">
      <dgm:prSet presAssocID="{44D9D207-EEE0-47A3-8421-E20A27D1B48F}" presName="desTx" presStyleLbl="revTx" presStyleIdx="1" presStyleCnt="4">
        <dgm:presLayoutVars/>
      </dgm:prSet>
      <dgm:spPr/>
    </dgm:pt>
    <dgm:pt modelId="{31D7C888-BD2A-4906-973F-EE1D5CF358B3}" type="pres">
      <dgm:prSet presAssocID="{D34DD7AE-5A02-4BE6-B8E7-966768A681BD}" presName="sibTrans" presStyleCnt="0"/>
      <dgm:spPr/>
    </dgm:pt>
    <dgm:pt modelId="{28A410A0-5275-4E21-BACB-D82DFFA326A6}" type="pres">
      <dgm:prSet presAssocID="{C180AF3B-032A-4053-8E5E-845B87123C35}" presName="compNode" presStyleCnt="0"/>
      <dgm:spPr/>
    </dgm:pt>
    <dgm:pt modelId="{CDE221F8-C12F-40B8-9786-BB502A344EC6}" type="pres">
      <dgm:prSet presAssocID="{C180AF3B-032A-4053-8E5E-845B87123C35}" presName="iconRect" presStyleLbl="node1" presStyleIdx="1" presStyleCnt="2" custLinFactNeighborX="5363" custLinFactNeighborY="-536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D5BEDF58-684F-4E5C-AA2D-6C50CBD4EDA1}" type="pres">
      <dgm:prSet presAssocID="{C180AF3B-032A-4053-8E5E-845B87123C35}" presName="iconSpace" presStyleCnt="0"/>
      <dgm:spPr/>
    </dgm:pt>
    <dgm:pt modelId="{1A52BABC-3FE1-47E1-9F69-93EC8C244EA5}" type="pres">
      <dgm:prSet presAssocID="{C180AF3B-032A-4053-8E5E-845B87123C35}" presName="parTx" presStyleLbl="revTx" presStyleIdx="2" presStyleCnt="4" custLinFactNeighborX="-2503" custLinFactNeighborY="-70908">
        <dgm:presLayoutVars>
          <dgm:chMax val="0"/>
          <dgm:chPref val="0"/>
        </dgm:presLayoutVars>
      </dgm:prSet>
      <dgm:spPr/>
    </dgm:pt>
    <dgm:pt modelId="{F946C8A6-82CC-45F6-9594-27F6AEC3E168}" type="pres">
      <dgm:prSet presAssocID="{C180AF3B-032A-4053-8E5E-845B87123C35}" presName="txSpace" presStyleCnt="0"/>
      <dgm:spPr/>
    </dgm:pt>
    <dgm:pt modelId="{A3B56F54-7158-48D1-AC2D-906516598FA4}" type="pres">
      <dgm:prSet presAssocID="{C180AF3B-032A-4053-8E5E-845B87123C35}" presName="desTx" presStyleLbl="revTx" presStyleIdx="3" presStyleCnt="4" custLinFactNeighborX="-4692" custLinFactNeighborY="-10184">
        <dgm:presLayoutVars/>
      </dgm:prSet>
      <dgm:spPr/>
    </dgm:pt>
  </dgm:ptLst>
  <dgm:cxnLst>
    <dgm:cxn modelId="{CBE14C23-9269-4E79-AD85-BF33C41CF4F9}" srcId="{C180AF3B-032A-4053-8E5E-845B87123C35}" destId="{C1708D3C-98B9-400E-8015-73AF7C9BB532}" srcOrd="2" destOrd="0" parTransId="{59BA6234-8F6E-464D-9616-556B926A032F}" sibTransId="{6B6E6D01-4FA3-4464-87EF-DD5A4871A3A6}"/>
    <dgm:cxn modelId="{FAE22A2F-42F5-4DD1-9C6D-7B4888469949}" srcId="{C180AF3B-032A-4053-8E5E-845B87123C35}" destId="{E5B67D5D-9C6D-48B8-AC3E-A80EC1B2B4A6}" srcOrd="0" destOrd="0" parTransId="{38538A21-96DD-4D35-B23B-21CFEEE0ECA8}" sibTransId="{00969F10-F55C-41AD-9576-A8A7AC1ED715}"/>
    <dgm:cxn modelId="{996AC337-B351-49A2-B1D0-9637F34B5FF6}" type="presOf" srcId="{C1708D3C-98B9-400E-8015-73AF7C9BB532}" destId="{A3B56F54-7158-48D1-AC2D-906516598FA4}" srcOrd="0" destOrd="2" presId="urn:microsoft.com/office/officeart/2018/2/layout/IconLabelDescriptionList"/>
    <dgm:cxn modelId="{46449148-601B-4A97-ACA2-9589E456EA26}" srcId="{208D7F40-1756-4EA3-8B86-54B279E7C946}" destId="{44D9D207-EEE0-47A3-8421-E20A27D1B48F}" srcOrd="0" destOrd="0" parTransId="{A2FB28B8-D994-4AC2-B2CD-CED7D7521E46}" sibTransId="{D34DD7AE-5A02-4BE6-B8E7-966768A681BD}"/>
    <dgm:cxn modelId="{2097396B-C4B6-4650-B2E4-27B018E421BB}" srcId="{C180AF3B-032A-4053-8E5E-845B87123C35}" destId="{915CC9A2-7A85-4B22-987B-6153E41EC292}" srcOrd="3" destOrd="0" parTransId="{659D9ADC-1ECC-4FFF-A477-ECF4D45964C4}" sibTransId="{814D4123-B1A4-4F2A-A649-8A6DF9115E9A}"/>
    <dgm:cxn modelId="{2911877A-6AF7-4C02-BF24-888C0EF8A905}" type="presOf" srcId="{C180AF3B-032A-4053-8E5E-845B87123C35}" destId="{1A52BABC-3FE1-47E1-9F69-93EC8C244EA5}" srcOrd="0" destOrd="0" presId="urn:microsoft.com/office/officeart/2018/2/layout/IconLabelDescriptionList"/>
    <dgm:cxn modelId="{2EA4CC88-0037-4577-A956-03BB25B701C1}" srcId="{C180AF3B-032A-4053-8E5E-845B87123C35}" destId="{720E7A75-5FC2-4787-BDC4-C014D8296E06}" srcOrd="1" destOrd="0" parTransId="{CD6B444B-733B-4775-8337-625D4AE17936}" sibTransId="{ABB75E18-6044-4D65-BD65-511DC6DDFCA9}"/>
    <dgm:cxn modelId="{AF51129D-DF7C-4F5B-AF5F-6B6018F97D8B}" type="presOf" srcId="{915CC9A2-7A85-4B22-987B-6153E41EC292}" destId="{A3B56F54-7158-48D1-AC2D-906516598FA4}" srcOrd="0" destOrd="3" presId="urn:microsoft.com/office/officeart/2018/2/layout/IconLabelDescriptionList"/>
    <dgm:cxn modelId="{6C82C5B1-5EEE-486D-AD8C-7F9BAD4C8B69}" type="presOf" srcId="{44D9D207-EEE0-47A3-8421-E20A27D1B48F}" destId="{1FEE57B6-6F02-446D-9716-48B02DB7D5A7}" srcOrd="0" destOrd="0" presId="urn:microsoft.com/office/officeart/2018/2/layout/IconLabelDescriptionList"/>
    <dgm:cxn modelId="{51BD6BD9-01A6-480C-B119-F2E0909883D2}" type="presOf" srcId="{208D7F40-1756-4EA3-8B86-54B279E7C946}" destId="{24F6092A-C318-4E8F-9EB4-C0D414C057E9}" srcOrd="0" destOrd="0" presId="urn:microsoft.com/office/officeart/2018/2/layout/IconLabelDescriptionList"/>
    <dgm:cxn modelId="{37FE9EE0-900A-484A-8BE5-28F1507E4EE5}" type="presOf" srcId="{E5B67D5D-9C6D-48B8-AC3E-A80EC1B2B4A6}" destId="{A3B56F54-7158-48D1-AC2D-906516598FA4}" srcOrd="0" destOrd="0" presId="urn:microsoft.com/office/officeart/2018/2/layout/IconLabelDescriptionList"/>
    <dgm:cxn modelId="{E79920EA-06B4-4087-952E-E47D9B264F5F}" type="presOf" srcId="{720E7A75-5FC2-4787-BDC4-C014D8296E06}" destId="{A3B56F54-7158-48D1-AC2D-906516598FA4}" srcOrd="0" destOrd="1" presId="urn:microsoft.com/office/officeart/2018/2/layout/IconLabelDescriptionList"/>
    <dgm:cxn modelId="{9C75BAFB-CA86-4116-A052-9F3633678955}" srcId="{208D7F40-1756-4EA3-8B86-54B279E7C946}" destId="{C180AF3B-032A-4053-8E5E-845B87123C35}" srcOrd="1" destOrd="0" parTransId="{A725A3F9-1D43-43D9-B151-56FE6E28B508}" sibTransId="{D5B26A59-92D4-48A8-AD6A-8DA0CFADC803}"/>
    <dgm:cxn modelId="{DF9869FF-3395-407E-842C-FD9B0E94A44F}" type="presParOf" srcId="{24F6092A-C318-4E8F-9EB4-C0D414C057E9}" destId="{8753B828-327E-4D28-AB37-DCB5F10D6A09}" srcOrd="0" destOrd="0" presId="urn:microsoft.com/office/officeart/2018/2/layout/IconLabelDescriptionList"/>
    <dgm:cxn modelId="{D3ED7FF6-EC34-47E6-8517-F4A00CE78296}" type="presParOf" srcId="{8753B828-327E-4D28-AB37-DCB5F10D6A09}" destId="{AE11D850-9D02-46FB-8274-07F52A80BCF2}" srcOrd="0" destOrd="0" presId="urn:microsoft.com/office/officeart/2018/2/layout/IconLabelDescriptionList"/>
    <dgm:cxn modelId="{0376E779-BDB8-410C-B38A-F716CFF1563F}" type="presParOf" srcId="{8753B828-327E-4D28-AB37-DCB5F10D6A09}" destId="{5377D968-20E8-49B1-8326-9247A098EDD7}" srcOrd="1" destOrd="0" presId="urn:microsoft.com/office/officeart/2018/2/layout/IconLabelDescriptionList"/>
    <dgm:cxn modelId="{014528B0-926F-43BD-8F2E-E4B53DF33BA4}" type="presParOf" srcId="{8753B828-327E-4D28-AB37-DCB5F10D6A09}" destId="{1FEE57B6-6F02-446D-9716-48B02DB7D5A7}" srcOrd="2" destOrd="0" presId="urn:microsoft.com/office/officeart/2018/2/layout/IconLabelDescriptionList"/>
    <dgm:cxn modelId="{6C1C323B-8DD1-4AFE-96E1-2AD4E26CE745}" type="presParOf" srcId="{8753B828-327E-4D28-AB37-DCB5F10D6A09}" destId="{346B99B1-FFBC-4083-9328-BA545474BCA2}" srcOrd="3" destOrd="0" presId="urn:microsoft.com/office/officeart/2018/2/layout/IconLabelDescriptionList"/>
    <dgm:cxn modelId="{4B84D0F5-7DA1-4D05-87D9-CC82F6CE4915}" type="presParOf" srcId="{8753B828-327E-4D28-AB37-DCB5F10D6A09}" destId="{A58CB11B-670F-4CCB-BEB8-467764A53E2F}" srcOrd="4" destOrd="0" presId="urn:microsoft.com/office/officeart/2018/2/layout/IconLabelDescriptionList"/>
    <dgm:cxn modelId="{2B845F71-CFB7-4311-9B2C-1682659CD4AB}" type="presParOf" srcId="{24F6092A-C318-4E8F-9EB4-C0D414C057E9}" destId="{31D7C888-BD2A-4906-973F-EE1D5CF358B3}" srcOrd="1" destOrd="0" presId="urn:microsoft.com/office/officeart/2018/2/layout/IconLabelDescriptionList"/>
    <dgm:cxn modelId="{C6CA272F-D583-4BE7-96EE-4EB47E367FDE}" type="presParOf" srcId="{24F6092A-C318-4E8F-9EB4-C0D414C057E9}" destId="{28A410A0-5275-4E21-BACB-D82DFFA326A6}" srcOrd="2" destOrd="0" presId="urn:microsoft.com/office/officeart/2018/2/layout/IconLabelDescriptionList"/>
    <dgm:cxn modelId="{18026D54-C7EF-4B19-9FAE-7146E19F4140}" type="presParOf" srcId="{28A410A0-5275-4E21-BACB-D82DFFA326A6}" destId="{CDE221F8-C12F-40B8-9786-BB502A344EC6}" srcOrd="0" destOrd="0" presId="urn:microsoft.com/office/officeart/2018/2/layout/IconLabelDescriptionList"/>
    <dgm:cxn modelId="{37B911F4-EF4B-4E43-95C1-450A46878E98}" type="presParOf" srcId="{28A410A0-5275-4E21-BACB-D82DFFA326A6}" destId="{D5BEDF58-684F-4E5C-AA2D-6C50CBD4EDA1}" srcOrd="1" destOrd="0" presId="urn:microsoft.com/office/officeart/2018/2/layout/IconLabelDescriptionList"/>
    <dgm:cxn modelId="{728358C4-1BBE-4AF8-9FE9-62B86E9AAC8A}" type="presParOf" srcId="{28A410A0-5275-4E21-BACB-D82DFFA326A6}" destId="{1A52BABC-3FE1-47E1-9F69-93EC8C244EA5}" srcOrd="2" destOrd="0" presId="urn:microsoft.com/office/officeart/2018/2/layout/IconLabelDescriptionList"/>
    <dgm:cxn modelId="{5126EBEF-8F55-4EBD-B798-95A201E1E56E}" type="presParOf" srcId="{28A410A0-5275-4E21-BACB-D82DFFA326A6}" destId="{F946C8A6-82CC-45F6-9594-27F6AEC3E168}" srcOrd="3" destOrd="0" presId="urn:microsoft.com/office/officeart/2018/2/layout/IconLabelDescriptionList"/>
    <dgm:cxn modelId="{5B4B0F1E-890C-4CB0-9394-AF6275E002B5}" type="presParOf" srcId="{28A410A0-5275-4E21-BACB-D82DFFA326A6}" destId="{A3B56F54-7158-48D1-AC2D-906516598FA4}"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1F3274-B1FC-4905-8567-861AC554B6A7}" type="doc">
      <dgm:prSet loTypeId="urn:microsoft.com/office/officeart/2005/8/layout/hierarchy2" loCatId="hierarchy" qsTypeId="urn:microsoft.com/office/officeart/2005/8/quickstyle/3d2" qsCatId="3D" csTypeId="urn:microsoft.com/office/officeart/2005/8/colors/colorful5" csCatId="colorful" phldr="1"/>
      <dgm:spPr/>
      <dgm:t>
        <a:bodyPr/>
        <a:lstStyle/>
        <a:p>
          <a:endParaRPr lang="en-IN"/>
        </a:p>
      </dgm:t>
    </dgm:pt>
    <dgm:pt modelId="{759EE40D-E07A-40D1-B3D0-0A3EA27388BB}">
      <dgm:prSet phldrT="[Text]"/>
      <dgm:spPr/>
      <dgm:t>
        <a:bodyPr/>
        <a:lstStyle/>
        <a:p>
          <a:r>
            <a:rPr lang="en-IN" dirty="0" err="1"/>
            <a:t>BigMart</a:t>
          </a:r>
          <a:r>
            <a:rPr lang="en-IN" dirty="0"/>
            <a:t> Dataset</a:t>
          </a:r>
        </a:p>
      </dgm:t>
    </dgm:pt>
    <dgm:pt modelId="{1A4B42A4-425D-44D5-8934-BDBF40D73DB7}" type="parTrans" cxnId="{74681EB0-E723-481B-85FF-43296E4417D0}">
      <dgm:prSet/>
      <dgm:spPr/>
      <dgm:t>
        <a:bodyPr/>
        <a:lstStyle/>
        <a:p>
          <a:endParaRPr lang="en-IN"/>
        </a:p>
      </dgm:t>
    </dgm:pt>
    <dgm:pt modelId="{02C6B5B9-C830-442D-9B2C-F1942B48B193}" type="sibTrans" cxnId="{74681EB0-E723-481B-85FF-43296E4417D0}">
      <dgm:prSet/>
      <dgm:spPr/>
      <dgm:t>
        <a:bodyPr/>
        <a:lstStyle/>
        <a:p>
          <a:endParaRPr lang="en-IN"/>
        </a:p>
      </dgm:t>
    </dgm:pt>
    <dgm:pt modelId="{B0DF6748-03A9-489B-A393-A85B86A21F8A}">
      <dgm:prSet phldrT="[Text]"/>
      <dgm:spPr/>
      <dgm:t>
        <a:bodyPr/>
        <a:lstStyle/>
        <a:p>
          <a:r>
            <a:rPr lang="en-IN" dirty="0"/>
            <a:t>Import Libraries</a:t>
          </a:r>
        </a:p>
      </dgm:t>
    </dgm:pt>
    <dgm:pt modelId="{D48A7360-1BD7-4C67-9509-26451FDCEE7C}" type="parTrans" cxnId="{78477DA5-85B1-4C6F-BBE9-2424199DDD83}">
      <dgm:prSet/>
      <dgm:spPr/>
      <dgm:t>
        <a:bodyPr/>
        <a:lstStyle/>
        <a:p>
          <a:endParaRPr lang="en-IN"/>
        </a:p>
      </dgm:t>
    </dgm:pt>
    <dgm:pt modelId="{E1FD0081-4C04-408B-BA8C-19F5B56DD9F4}" type="sibTrans" cxnId="{78477DA5-85B1-4C6F-BBE9-2424199DDD83}">
      <dgm:prSet/>
      <dgm:spPr/>
      <dgm:t>
        <a:bodyPr/>
        <a:lstStyle/>
        <a:p>
          <a:endParaRPr lang="en-IN"/>
        </a:p>
      </dgm:t>
    </dgm:pt>
    <dgm:pt modelId="{0EE1EF72-8CA9-4C09-8511-E011DFD66D8E}">
      <dgm:prSet phldrT="[Text]"/>
      <dgm:spPr/>
      <dgm:t>
        <a:bodyPr/>
        <a:lstStyle/>
        <a:p>
          <a:r>
            <a:rPr lang="en-IN" dirty="0"/>
            <a:t>Cleaning &amp; imputation</a:t>
          </a:r>
        </a:p>
      </dgm:t>
    </dgm:pt>
    <dgm:pt modelId="{9A324935-7509-4D13-AA8C-22196D68CED1}" type="parTrans" cxnId="{9181267E-3C44-4A5A-93D6-0AB886841A3F}">
      <dgm:prSet/>
      <dgm:spPr/>
      <dgm:t>
        <a:bodyPr/>
        <a:lstStyle/>
        <a:p>
          <a:endParaRPr lang="en-IN"/>
        </a:p>
      </dgm:t>
    </dgm:pt>
    <dgm:pt modelId="{35E6F53A-75AF-4AEB-B22D-E539CE4F7DA6}" type="sibTrans" cxnId="{9181267E-3C44-4A5A-93D6-0AB886841A3F}">
      <dgm:prSet/>
      <dgm:spPr/>
      <dgm:t>
        <a:bodyPr/>
        <a:lstStyle/>
        <a:p>
          <a:endParaRPr lang="en-IN"/>
        </a:p>
      </dgm:t>
    </dgm:pt>
    <dgm:pt modelId="{A06CCDE6-66B7-42F2-B8C0-F6EACE696214}">
      <dgm:prSet phldrT="[Text]"/>
      <dgm:spPr/>
      <dgm:t>
        <a:bodyPr/>
        <a:lstStyle/>
        <a:p>
          <a:r>
            <a:rPr lang="en-IN" dirty="0"/>
            <a:t>Sanity Check &amp; Frequency Check</a:t>
          </a:r>
        </a:p>
      </dgm:t>
    </dgm:pt>
    <dgm:pt modelId="{C33F0FDB-C9C0-49CA-A39D-C8DB698EA144}" type="parTrans" cxnId="{067E74B7-E4B2-4AF4-9356-139F68E2B8AB}">
      <dgm:prSet/>
      <dgm:spPr/>
      <dgm:t>
        <a:bodyPr/>
        <a:lstStyle/>
        <a:p>
          <a:endParaRPr lang="en-IN"/>
        </a:p>
      </dgm:t>
    </dgm:pt>
    <dgm:pt modelId="{8D190DE3-6222-414A-8B05-63DB1717E701}" type="sibTrans" cxnId="{067E74B7-E4B2-4AF4-9356-139F68E2B8AB}">
      <dgm:prSet/>
      <dgm:spPr/>
      <dgm:t>
        <a:bodyPr/>
        <a:lstStyle/>
        <a:p>
          <a:endParaRPr lang="en-IN"/>
        </a:p>
      </dgm:t>
    </dgm:pt>
    <dgm:pt modelId="{53088651-9EFB-4427-8199-947078398B5C}">
      <dgm:prSet phldrT="[Text]"/>
      <dgm:spPr/>
      <dgm:t>
        <a:bodyPr/>
        <a:lstStyle/>
        <a:p>
          <a:r>
            <a:rPr lang="en-IN" dirty="0"/>
            <a:t>Finding Null values</a:t>
          </a:r>
        </a:p>
      </dgm:t>
    </dgm:pt>
    <dgm:pt modelId="{1FD314CD-2899-4E50-8C00-1D8D0BB0C341}" type="parTrans" cxnId="{9BD8288D-F9A3-4B79-ACE3-E4463FBC4471}">
      <dgm:prSet/>
      <dgm:spPr/>
      <dgm:t>
        <a:bodyPr/>
        <a:lstStyle/>
        <a:p>
          <a:endParaRPr lang="en-IN"/>
        </a:p>
      </dgm:t>
    </dgm:pt>
    <dgm:pt modelId="{FA7BE874-88DB-4350-81CF-03D2F0EA472E}" type="sibTrans" cxnId="{9BD8288D-F9A3-4B79-ACE3-E4463FBC4471}">
      <dgm:prSet/>
      <dgm:spPr/>
      <dgm:t>
        <a:bodyPr/>
        <a:lstStyle/>
        <a:p>
          <a:endParaRPr lang="en-IN"/>
        </a:p>
      </dgm:t>
    </dgm:pt>
    <dgm:pt modelId="{F9A3F085-ACCB-4753-B2D4-070900197730}">
      <dgm:prSet phldrT="[Text]"/>
      <dgm:spPr/>
      <dgm:t>
        <a:bodyPr/>
        <a:lstStyle/>
        <a:p>
          <a:r>
            <a:rPr lang="en-IN" dirty="0"/>
            <a:t>Unique Values</a:t>
          </a:r>
        </a:p>
      </dgm:t>
    </dgm:pt>
    <dgm:pt modelId="{817CCE9A-DA50-4FFA-87E3-F86C7D29A695}" type="parTrans" cxnId="{B1C0CD3C-0B6E-44A0-81E7-96731442E6C6}">
      <dgm:prSet/>
      <dgm:spPr/>
      <dgm:t>
        <a:bodyPr/>
        <a:lstStyle/>
        <a:p>
          <a:endParaRPr lang="en-IN"/>
        </a:p>
      </dgm:t>
    </dgm:pt>
    <dgm:pt modelId="{C0B71586-FDA4-49F0-9316-57564A845262}" type="sibTrans" cxnId="{B1C0CD3C-0B6E-44A0-81E7-96731442E6C6}">
      <dgm:prSet/>
      <dgm:spPr/>
      <dgm:t>
        <a:bodyPr/>
        <a:lstStyle/>
        <a:p>
          <a:endParaRPr lang="en-IN"/>
        </a:p>
      </dgm:t>
    </dgm:pt>
    <dgm:pt modelId="{E486F6A6-6ED6-497D-B915-CCE89C549514}">
      <dgm:prSet phldrT="[Text]"/>
      <dgm:spPr/>
      <dgm:t>
        <a:bodyPr/>
        <a:lstStyle/>
        <a:p>
          <a:r>
            <a:rPr lang="en-IN" dirty="0"/>
            <a:t>Combine Categories</a:t>
          </a:r>
        </a:p>
      </dgm:t>
    </dgm:pt>
    <dgm:pt modelId="{0AB76D7F-A930-42A7-A749-78E0B450EE7B}" type="parTrans" cxnId="{F71637F4-97EA-45C8-9B9E-2BB81995603A}">
      <dgm:prSet/>
      <dgm:spPr/>
      <dgm:t>
        <a:bodyPr/>
        <a:lstStyle/>
        <a:p>
          <a:endParaRPr lang="en-IN"/>
        </a:p>
      </dgm:t>
    </dgm:pt>
    <dgm:pt modelId="{3C093E24-E47E-4FCF-B10B-8D0C13701092}" type="sibTrans" cxnId="{F71637F4-97EA-45C8-9B9E-2BB81995603A}">
      <dgm:prSet/>
      <dgm:spPr/>
      <dgm:t>
        <a:bodyPr/>
        <a:lstStyle/>
        <a:p>
          <a:endParaRPr lang="en-IN"/>
        </a:p>
      </dgm:t>
    </dgm:pt>
    <dgm:pt modelId="{A5153423-7CB0-446C-89B3-45D6BF453CE4}">
      <dgm:prSet phldrT="[Text]"/>
      <dgm:spPr/>
      <dgm:t>
        <a:bodyPr/>
        <a:lstStyle/>
        <a:p>
          <a:r>
            <a:rPr lang="en-IN" dirty="0"/>
            <a:t>Aggregate Values</a:t>
          </a:r>
        </a:p>
      </dgm:t>
    </dgm:pt>
    <dgm:pt modelId="{B84E9687-8A41-4CFA-9E08-0A2E4F1A96A6}" type="parTrans" cxnId="{A63DBD11-A329-4D71-955D-76E62402BB4A}">
      <dgm:prSet/>
      <dgm:spPr/>
      <dgm:t>
        <a:bodyPr/>
        <a:lstStyle/>
        <a:p>
          <a:endParaRPr lang="en-IN"/>
        </a:p>
      </dgm:t>
    </dgm:pt>
    <dgm:pt modelId="{7E87C541-6EF9-4E46-B858-F2227433BF12}" type="sibTrans" cxnId="{A63DBD11-A329-4D71-955D-76E62402BB4A}">
      <dgm:prSet/>
      <dgm:spPr/>
      <dgm:t>
        <a:bodyPr/>
        <a:lstStyle/>
        <a:p>
          <a:endParaRPr lang="en-IN"/>
        </a:p>
      </dgm:t>
    </dgm:pt>
    <dgm:pt modelId="{90B52FA0-CDE9-473D-899B-FF5A8EE085E8}" type="pres">
      <dgm:prSet presAssocID="{FD1F3274-B1FC-4905-8567-861AC554B6A7}" presName="diagram" presStyleCnt="0">
        <dgm:presLayoutVars>
          <dgm:chPref val="1"/>
          <dgm:dir/>
          <dgm:animOne val="branch"/>
          <dgm:animLvl val="lvl"/>
          <dgm:resizeHandles val="exact"/>
        </dgm:presLayoutVars>
      </dgm:prSet>
      <dgm:spPr/>
    </dgm:pt>
    <dgm:pt modelId="{95A93B82-8D94-4CBE-9E72-FCE77C8231FA}" type="pres">
      <dgm:prSet presAssocID="{759EE40D-E07A-40D1-B3D0-0A3EA27388BB}" presName="root1" presStyleCnt="0"/>
      <dgm:spPr/>
    </dgm:pt>
    <dgm:pt modelId="{EE01E544-4BC8-4BFB-845D-43A006FA22D4}" type="pres">
      <dgm:prSet presAssocID="{759EE40D-E07A-40D1-B3D0-0A3EA27388BB}" presName="LevelOneTextNode" presStyleLbl="node0" presStyleIdx="0" presStyleCnt="1">
        <dgm:presLayoutVars>
          <dgm:chPref val="3"/>
        </dgm:presLayoutVars>
      </dgm:prSet>
      <dgm:spPr/>
    </dgm:pt>
    <dgm:pt modelId="{03B781CC-2500-4DFC-AB48-4F3D83DB0992}" type="pres">
      <dgm:prSet presAssocID="{759EE40D-E07A-40D1-B3D0-0A3EA27388BB}" presName="level2hierChild" presStyleCnt="0"/>
      <dgm:spPr/>
    </dgm:pt>
    <dgm:pt modelId="{DBB43836-E054-47EE-8D72-9E8C97FC3A39}" type="pres">
      <dgm:prSet presAssocID="{D48A7360-1BD7-4C67-9509-26451FDCEE7C}" presName="conn2-1" presStyleLbl="parChTrans1D2" presStyleIdx="0" presStyleCnt="3"/>
      <dgm:spPr/>
    </dgm:pt>
    <dgm:pt modelId="{6325BB6A-76F2-41BC-B6C0-871776941C16}" type="pres">
      <dgm:prSet presAssocID="{D48A7360-1BD7-4C67-9509-26451FDCEE7C}" presName="connTx" presStyleLbl="parChTrans1D2" presStyleIdx="0" presStyleCnt="3"/>
      <dgm:spPr/>
    </dgm:pt>
    <dgm:pt modelId="{FC877BFC-C04B-446A-85FE-A548FBF4E69D}" type="pres">
      <dgm:prSet presAssocID="{B0DF6748-03A9-489B-A393-A85B86A21F8A}" presName="root2" presStyleCnt="0"/>
      <dgm:spPr/>
    </dgm:pt>
    <dgm:pt modelId="{DCD07A0F-BFF4-4C2F-A066-29D0F0D01682}" type="pres">
      <dgm:prSet presAssocID="{B0DF6748-03A9-489B-A393-A85B86A21F8A}" presName="LevelTwoTextNode" presStyleLbl="node2" presStyleIdx="0" presStyleCnt="3">
        <dgm:presLayoutVars>
          <dgm:chPref val="3"/>
        </dgm:presLayoutVars>
      </dgm:prSet>
      <dgm:spPr/>
    </dgm:pt>
    <dgm:pt modelId="{8B81C891-F8F9-4F42-968C-2BC37FCB89B6}" type="pres">
      <dgm:prSet presAssocID="{B0DF6748-03A9-489B-A393-A85B86A21F8A}" presName="level3hierChild" presStyleCnt="0"/>
      <dgm:spPr/>
    </dgm:pt>
    <dgm:pt modelId="{280C009A-EB6A-43AF-B1FB-CE53BDCF4955}" type="pres">
      <dgm:prSet presAssocID="{9A324935-7509-4D13-AA8C-22196D68CED1}" presName="conn2-1" presStyleLbl="parChTrans1D2" presStyleIdx="1" presStyleCnt="3"/>
      <dgm:spPr/>
    </dgm:pt>
    <dgm:pt modelId="{98E8A51B-4116-405E-AD9D-A37D865DB535}" type="pres">
      <dgm:prSet presAssocID="{9A324935-7509-4D13-AA8C-22196D68CED1}" presName="connTx" presStyleLbl="parChTrans1D2" presStyleIdx="1" presStyleCnt="3"/>
      <dgm:spPr/>
    </dgm:pt>
    <dgm:pt modelId="{FC1D97E9-D925-48CA-A730-CC62F7F26AC2}" type="pres">
      <dgm:prSet presAssocID="{0EE1EF72-8CA9-4C09-8511-E011DFD66D8E}" presName="root2" presStyleCnt="0"/>
      <dgm:spPr/>
    </dgm:pt>
    <dgm:pt modelId="{FCA5B979-9D99-4CCD-9019-DC0D28E7BE31}" type="pres">
      <dgm:prSet presAssocID="{0EE1EF72-8CA9-4C09-8511-E011DFD66D8E}" presName="LevelTwoTextNode" presStyleLbl="node2" presStyleIdx="1" presStyleCnt="3">
        <dgm:presLayoutVars>
          <dgm:chPref val="3"/>
        </dgm:presLayoutVars>
      </dgm:prSet>
      <dgm:spPr/>
    </dgm:pt>
    <dgm:pt modelId="{631E2D54-3B6D-472E-B3B5-32CA2218E5D1}" type="pres">
      <dgm:prSet presAssocID="{0EE1EF72-8CA9-4C09-8511-E011DFD66D8E}" presName="level3hierChild" presStyleCnt="0"/>
      <dgm:spPr/>
    </dgm:pt>
    <dgm:pt modelId="{8105C8EB-91B0-4DB3-976D-57C6D04DABA8}" type="pres">
      <dgm:prSet presAssocID="{1FD314CD-2899-4E50-8C00-1D8D0BB0C341}" presName="conn2-1" presStyleLbl="parChTrans1D3" presStyleIdx="0" presStyleCnt="4"/>
      <dgm:spPr/>
    </dgm:pt>
    <dgm:pt modelId="{F0195959-D022-4DA4-86A5-E238B8409AAC}" type="pres">
      <dgm:prSet presAssocID="{1FD314CD-2899-4E50-8C00-1D8D0BB0C341}" presName="connTx" presStyleLbl="parChTrans1D3" presStyleIdx="0" presStyleCnt="4"/>
      <dgm:spPr/>
    </dgm:pt>
    <dgm:pt modelId="{2A573277-A980-4E65-87FF-FC35F5C55BEB}" type="pres">
      <dgm:prSet presAssocID="{53088651-9EFB-4427-8199-947078398B5C}" presName="root2" presStyleCnt="0"/>
      <dgm:spPr/>
    </dgm:pt>
    <dgm:pt modelId="{4A332768-7007-482E-88AB-E67B3A37A260}" type="pres">
      <dgm:prSet presAssocID="{53088651-9EFB-4427-8199-947078398B5C}" presName="LevelTwoTextNode" presStyleLbl="node3" presStyleIdx="0" presStyleCnt="4">
        <dgm:presLayoutVars>
          <dgm:chPref val="3"/>
        </dgm:presLayoutVars>
      </dgm:prSet>
      <dgm:spPr/>
    </dgm:pt>
    <dgm:pt modelId="{7C6E5762-E026-494B-9172-0D240E17C7EA}" type="pres">
      <dgm:prSet presAssocID="{53088651-9EFB-4427-8199-947078398B5C}" presName="level3hierChild" presStyleCnt="0"/>
      <dgm:spPr/>
    </dgm:pt>
    <dgm:pt modelId="{565DAFD7-4446-4825-81F4-90027EF4B519}" type="pres">
      <dgm:prSet presAssocID="{817CCE9A-DA50-4FFA-87E3-F86C7D29A695}" presName="conn2-1" presStyleLbl="parChTrans1D3" presStyleIdx="1" presStyleCnt="4"/>
      <dgm:spPr/>
    </dgm:pt>
    <dgm:pt modelId="{6C9CA5CF-5343-419A-956F-0100ED8D714C}" type="pres">
      <dgm:prSet presAssocID="{817CCE9A-DA50-4FFA-87E3-F86C7D29A695}" presName="connTx" presStyleLbl="parChTrans1D3" presStyleIdx="1" presStyleCnt="4"/>
      <dgm:spPr/>
    </dgm:pt>
    <dgm:pt modelId="{DA043C6A-F021-4F77-84BC-2EC43C578B3A}" type="pres">
      <dgm:prSet presAssocID="{F9A3F085-ACCB-4753-B2D4-070900197730}" presName="root2" presStyleCnt="0"/>
      <dgm:spPr/>
    </dgm:pt>
    <dgm:pt modelId="{5E7CA438-6ED0-45F3-90B4-954700E7C97B}" type="pres">
      <dgm:prSet presAssocID="{F9A3F085-ACCB-4753-B2D4-070900197730}" presName="LevelTwoTextNode" presStyleLbl="node3" presStyleIdx="1" presStyleCnt="4">
        <dgm:presLayoutVars>
          <dgm:chPref val="3"/>
        </dgm:presLayoutVars>
      </dgm:prSet>
      <dgm:spPr/>
    </dgm:pt>
    <dgm:pt modelId="{584890EF-6BB9-43B2-9924-A402A097BFE0}" type="pres">
      <dgm:prSet presAssocID="{F9A3F085-ACCB-4753-B2D4-070900197730}" presName="level3hierChild" presStyleCnt="0"/>
      <dgm:spPr/>
    </dgm:pt>
    <dgm:pt modelId="{B0C3ED66-AB54-4013-BF13-F5872EA030DB}" type="pres">
      <dgm:prSet presAssocID="{C33F0FDB-C9C0-49CA-A39D-C8DB698EA144}" presName="conn2-1" presStyleLbl="parChTrans1D2" presStyleIdx="2" presStyleCnt="3"/>
      <dgm:spPr/>
    </dgm:pt>
    <dgm:pt modelId="{27ED7A6C-E245-4521-97C2-4438B7F8E5EB}" type="pres">
      <dgm:prSet presAssocID="{C33F0FDB-C9C0-49CA-A39D-C8DB698EA144}" presName="connTx" presStyleLbl="parChTrans1D2" presStyleIdx="2" presStyleCnt="3"/>
      <dgm:spPr/>
    </dgm:pt>
    <dgm:pt modelId="{0ADE7AE2-0DFA-437E-BF72-A9320874B017}" type="pres">
      <dgm:prSet presAssocID="{A06CCDE6-66B7-42F2-B8C0-F6EACE696214}" presName="root2" presStyleCnt="0"/>
      <dgm:spPr/>
    </dgm:pt>
    <dgm:pt modelId="{03BF4E51-6102-4951-A281-7339F9AE35C2}" type="pres">
      <dgm:prSet presAssocID="{A06CCDE6-66B7-42F2-B8C0-F6EACE696214}" presName="LevelTwoTextNode" presStyleLbl="node2" presStyleIdx="2" presStyleCnt="3">
        <dgm:presLayoutVars>
          <dgm:chPref val="3"/>
        </dgm:presLayoutVars>
      </dgm:prSet>
      <dgm:spPr/>
    </dgm:pt>
    <dgm:pt modelId="{072CAABC-814F-4190-AF5C-56B11944BAA3}" type="pres">
      <dgm:prSet presAssocID="{A06CCDE6-66B7-42F2-B8C0-F6EACE696214}" presName="level3hierChild" presStyleCnt="0"/>
      <dgm:spPr/>
    </dgm:pt>
    <dgm:pt modelId="{38A9EDD0-99A6-4DF7-89BB-2C5A084D3CAD}" type="pres">
      <dgm:prSet presAssocID="{0AB76D7F-A930-42A7-A749-78E0B450EE7B}" presName="conn2-1" presStyleLbl="parChTrans1D3" presStyleIdx="2" presStyleCnt="4"/>
      <dgm:spPr/>
    </dgm:pt>
    <dgm:pt modelId="{6EB4923F-0341-4EAB-BAF2-30FEDEAD975B}" type="pres">
      <dgm:prSet presAssocID="{0AB76D7F-A930-42A7-A749-78E0B450EE7B}" presName="connTx" presStyleLbl="parChTrans1D3" presStyleIdx="2" presStyleCnt="4"/>
      <dgm:spPr/>
    </dgm:pt>
    <dgm:pt modelId="{D0A6E5C0-49AE-42D8-A6B4-CE70458AB045}" type="pres">
      <dgm:prSet presAssocID="{E486F6A6-6ED6-497D-B915-CCE89C549514}" presName="root2" presStyleCnt="0"/>
      <dgm:spPr/>
    </dgm:pt>
    <dgm:pt modelId="{79C53037-21B7-4858-990C-D89852BD63EA}" type="pres">
      <dgm:prSet presAssocID="{E486F6A6-6ED6-497D-B915-CCE89C549514}" presName="LevelTwoTextNode" presStyleLbl="node3" presStyleIdx="2" presStyleCnt="4">
        <dgm:presLayoutVars>
          <dgm:chPref val="3"/>
        </dgm:presLayoutVars>
      </dgm:prSet>
      <dgm:spPr/>
    </dgm:pt>
    <dgm:pt modelId="{A30A3057-DAEA-46BC-BD3E-E09FA721EADB}" type="pres">
      <dgm:prSet presAssocID="{E486F6A6-6ED6-497D-B915-CCE89C549514}" presName="level3hierChild" presStyleCnt="0"/>
      <dgm:spPr/>
    </dgm:pt>
    <dgm:pt modelId="{077DC312-0A1C-48C4-B9E0-E999D8586FCE}" type="pres">
      <dgm:prSet presAssocID="{B84E9687-8A41-4CFA-9E08-0A2E4F1A96A6}" presName="conn2-1" presStyleLbl="parChTrans1D3" presStyleIdx="3" presStyleCnt="4"/>
      <dgm:spPr/>
    </dgm:pt>
    <dgm:pt modelId="{1373928E-F58E-4115-A2B4-76D17B92B748}" type="pres">
      <dgm:prSet presAssocID="{B84E9687-8A41-4CFA-9E08-0A2E4F1A96A6}" presName="connTx" presStyleLbl="parChTrans1D3" presStyleIdx="3" presStyleCnt="4"/>
      <dgm:spPr/>
    </dgm:pt>
    <dgm:pt modelId="{C31D2F91-CFDE-4655-A08C-BC875B6E3AAD}" type="pres">
      <dgm:prSet presAssocID="{A5153423-7CB0-446C-89B3-45D6BF453CE4}" presName="root2" presStyleCnt="0"/>
      <dgm:spPr/>
    </dgm:pt>
    <dgm:pt modelId="{08B9788B-D702-40A7-9446-6552AB135742}" type="pres">
      <dgm:prSet presAssocID="{A5153423-7CB0-446C-89B3-45D6BF453CE4}" presName="LevelTwoTextNode" presStyleLbl="node3" presStyleIdx="3" presStyleCnt="4">
        <dgm:presLayoutVars>
          <dgm:chPref val="3"/>
        </dgm:presLayoutVars>
      </dgm:prSet>
      <dgm:spPr/>
    </dgm:pt>
    <dgm:pt modelId="{6F371B4F-7F6D-4CE3-9626-76B3F4EED35E}" type="pres">
      <dgm:prSet presAssocID="{A5153423-7CB0-446C-89B3-45D6BF453CE4}" presName="level3hierChild" presStyleCnt="0"/>
      <dgm:spPr/>
    </dgm:pt>
  </dgm:ptLst>
  <dgm:cxnLst>
    <dgm:cxn modelId="{A63DBD11-A329-4D71-955D-76E62402BB4A}" srcId="{A06CCDE6-66B7-42F2-B8C0-F6EACE696214}" destId="{A5153423-7CB0-446C-89B3-45D6BF453CE4}" srcOrd="1" destOrd="0" parTransId="{B84E9687-8A41-4CFA-9E08-0A2E4F1A96A6}" sibTransId="{7E87C541-6EF9-4E46-B858-F2227433BF12}"/>
    <dgm:cxn modelId="{2418E614-365C-4E33-94B0-84FF47014BEC}" type="presOf" srcId="{F9A3F085-ACCB-4753-B2D4-070900197730}" destId="{5E7CA438-6ED0-45F3-90B4-954700E7C97B}" srcOrd="0" destOrd="0" presId="urn:microsoft.com/office/officeart/2005/8/layout/hierarchy2"/>
    <dgm:cxn modelId="{1659661C-FF97-4C45-A5FA-53124E3DA51E}" type="presOf" srcId="{FD1F3274-B1FC-4905-8567-861AC554B6A7}" destId="{90B52FA0-CDE9-473D-899B-FF5A8EE085E8}" srcOrd="0" destOrd="0" presId="urn:microsoft.com/office/officeart/2005/8/layout/hierarchy2"/>
    <dgm:cxn modelId="{9DC74E27-A4CF-4C22-91E1-1E0295B438BD}" type="presOf" srcId="{B84E9687-8A41-4CFA-9E08-0A2E4F1A96A6}" destId="{1373928E-F58E-4115-A2B4-76D17B92B748}" srcOrd="1" destOrd="0" presId="urn:microsoft.com/office/officeart/2005/8/layout/hierarchy2"/>
    <dgm:cxn modelId="{749EB633-FAB7-4B38-8AD8-145F071EF85C}" type="presOf" srcId="{817CCE9A-DA50-4FFA-87E3-F86C7D29A695}" destId="{6C9CA5CF-5343-419A-956F-0100ED8D714C}" srcOrd="1" destOrd="0" presId="urn:microsoft.com/office/officeart/2005/8/layout/hierarchy2"/>
    <dgm:cxn modelId="{A70E3634-AD76-4ADF-B6D7-9288F08EEC9C}" type="presOf" srcId="{9A324935-7509-4D13-AA8C-22196D68CED1}" destId="{98E8A51B-4116-405E-AD9D-A37D865DB535}" srcOrd="1" destOrd="0" presId="urn:microsoft.com/office/officeart/2005/8/layout/hierarchy2"/>
    <dgm:cxn modelId="{35662636-0805-4A83-A3F1-860B34B90905}" type="presOf" srcId="{A5153423-7CB0-446C-89B3-45D6BF453CE4}" destId="{08B9788B-D702-40A7-9446-6552AB135742}" srcOrd="0" destOrd="0" presId="urn:microsoft.com/office/officeart/2005/8/layout/hierarchy2"/>
    <dgm:cxn modelId="{B1C0CD3C-0B6E-44A0-81E7-96731442E6C6}" srcId="{0EE1EF72-8CA9-4C09-8511-E011DFD66D8E}" destId="{F9A3F085-ACCB-4753-B2D4-070900197730}" srcOrd="1" destOrd="0" parTransId="{817CCE9A-DA50-4FFA-87E3-F86C7D29A695}" sibTransId="{C0B71586-FDA4-49F0-9316-57564A845262}"/>
    <dgm:cxn modelId="{28AA2C41-71DE-4102-B7C0-D77412060534}" type="presOf" srcId="{1FD314CD-2899-4E50-8C00-1D8D0BB0C341}" destId="{8105C8EB-91B0-4DB3-976D-57C6D04DABA8}" srcOrd="0" destOrd="0" presId="urn:microsoft.com/office/officeart/2005/8/layout/hierarchy2"/>
    <dgm:cxn modelId="{9ADABB61-EBF6-4E60-830A-177881EC3DA2}" type="presOf" srcId="{C33F0FDB-C9C0-49CA-A39D-C8DB698EA144}" destId="{B0C3ED66-AB54-4013-BF13-F5872EA030DB}" srcOrd="0" destOrd="0" presId="urn:microsoft.com/office/officeart/2005/8/layout/hierarchy2"/>
    <dgm:cxn modelId="{49ED9547-EB04-4371-94F3-A8D40748B08E}" type="presOf" srcId="{759EE40D-E07A-40D1-B3D0-0A3EA27388BB}" destId="{EE01E544-4BC8-4BFB-845D-43A006FA22D4}" srcOrd="0" destOrd="0" presId="urn:microsoft.com/office/officeart/2005/8/layout/hierarchy2"/>
    <dgm:cxn modelId="{A9728449-6C75-4C52-AD09-18A12D92256E}" type="presOf" srcId="{0EE1EF72-8CA9-4C09-8511-E011DFD66D8E}" destId="{FCA5B979-9D99-4CCD-9019-DC0D28E7BE31}" srcOrd="0" destOrd="0" presId="urn:microsoft.com/office/officeart/2005/8/layout/hierarchy2"/>
    <dgm:cxn modelId="{40694B6C-0171-4EEA-A1D0-2DEDA98CAA12}" type="presOf" srcId="{D48A7360-1BD7-4C67-9509-26451FDCEE7C}" destId="{6325BB6A-76F2-41BC-B6C0-871776941C16}" srcOrd="1" destOrd="0" presId="urn:microsoft.com/office/officeart/2005/8/layout/hierarchy2"/>
    <dgm:cxn modelId="{6DAEF64D-14A3-4EAC-B4E5-47C622BE9E5C}" type="presOf" srcId="{9A324935-7509-4D13-AA8C-22196D68CED1}" destId="{280C009A-EB6A-43AF-B1FB-CE53BDCF4955}" srcOrd="0" destOrd="0" presId="urn:microsoft.com/office/officeart/2005/8/layout/hierarchy2"/>
    <dgm:cxn modelId="{47AD4E51-527F-4789-9FB8-EC6201906933}" type="presOf" srcId="{53088651-9EFB-4427-8199-947078398B5C}" destId="{4A332768-7007-482E-88AB-E67B3A37A260}" srcOrd="0" destOrd="0" presId="urn:microsoft.com/office/officeart/2005/8/layout/hierarchy2"/>
    <dgm:cxn modelId="{A5955B75-0E2A-4134-BC27-29DB0A2A3493}" type="presOf" srcId="{E486F6A6-6ED6-497D-B915-CCE89C549514}" destId="{79C53037-21B7-4858-990C-D89852BD63EA}" srcOrd="0" destOrd="0" presId="urn:microsoft.com/office/officeart/2005/8/layout/hierarchy2"/>
    <dgm:cxn modelId="{05F19A78-0064-4586-A59F-F34F406FBE28}" type="presOf" srcId="{C33F0FDB-C9C0-49CA-A39D-C8DB698EA144}" destId="{27ED7A6C-E245-4521-97C2-4438B7F8E5EB}" srcOrd="1" destOrd="0" presId="urn:microsoft.com/office/officeart/2005/8/layout/hierarchy2"/>
    <dgm:cxn modelId="{3AE3AA7C-23CC-480B-ADB5-49FCDB987A42}" type="presOf" srcId="{1FD314CD-2899-4E50-8C00-1D8D0BB0C341}" destId="{F0195959-D022-4DA4-86A5-E238B8409AAC}" srcOrd="1" destOrd="0" presId="urn:microsoft.com/office/officeart/2005/8/layout/hierarchy2"/>
    <dgm:cxn modelId="{9181267E-3C44-4A5A-93D6-0AB886841A3F}" srcId="{759EE40D-E07A-40D1-B3D0-0A3EA27388BB}" destId="{0EE1EF72-8CA9-4C09-8511-E011DFD66D8E}" srcOrd="1" destOrd="0" parTransId="{9A324935-7509-4D13-AA8C-22196D68CED1}" sibTransId="{35E6F53A-75AF-4AEB-B22D-E539CE4F7DA6}"/>
    <dgm:cxn modelId="{F929F87F-4F57-4801-AEC3-A850221A33A9}" type="presOf" srcId="{A06CCDE6-66B7-42F2-B8C0-F6EACE696214}" destId="{03BF4E51-6102-4951-A281-7339F9AE35C2}" srcOrd="0" destOrd="0" presId="urn:microsoft.com/office/officeart/2005/8/layout/hierarchy2"/>
    <dgm:cxn modelId="{9BD8288D-F9A3-4B79-ACE3-E4463FBC4471}" srcId="{0EE1EF72-8CA9-4C09-8511-E011DFD66D8E}" destId="{53088651-9EFB-4427-8199-947078398B5C}" srcOrd="0" destOrd="0" parTransId="{1FD314CD-2899-4E50-8C00-1D8D0BB0C341}" sibTransId="{FA7BE874-88DB-4350-81CF-03D2F0EA472E}"/>
    <dgm:cxn modelId="{AA83A3A3-2079-4E97-8FBC-F7F99A824CD1}" type="presOf" srcId="{0AB76D7F-A930-42A7-A749-78E0B450EE7B}" destId="{6EB4923F-0341-4EAB-BAF2-30FEDEAD975B}" srcOrd="1" destOrd="0" presId="urn:microsoft.com/office/officeart/2005/8/layout/hierarchy2"/>
    <dgm:cxn modelId="{78477DA5-85B1-4C6F-BBE9-2424199DDD83}" srcId="{759EE40D-E07A-40D1-B3D0-0A3EA27388BB}" destId="{B0DF6748-03A9-489B-A393-A85B86A21F8A}" srcOrd="0" destOrd="0" parTransId="{D48A7360-1BD7-4C67-9509-26451FDCEE7C}" sibTransId="{E1FD0081-4C04-408B-BA8C-19F5B56DD9F4}"/>
    <dgm:cxn modelId="{74681EB0-E723-481B-85FF-43296E4417D0}" srcId="{FD1F3274-B1FC-4905-8567-861AC554B6A7}" destId="{759EE40D-E07A-40D1-B3D0-0A3EA27388BB}" srcOrd="0" destOrd="0" parTransId="{1A4B42A4-425D-44D5-8934-BDBF40D73DB7}" sibTransId="{02C6B5B9-C830-442D-9B2C-F1942B48B193}"/>
    <dgm:cxn modelId="{B86EF7B0-868B-4BEF-8C1F-FF98748A8A6A}" type="presOf" srcId="{D48A7360-1BD7-4C67-9509-26451FDCEE7C}" destId="{DBB43836-E054-47EE-8D72-9E8C97FC3A39}" srcOrd="0" destOrd="0" presId="urn:microsoft.com/office/officeart/2005/8/layout/hierarchy2"/>
    <dgm:cxn modelId="{067E74B7-E4B2-4AF4-9356-139F68E2B8AB}" srcId="{759EE40D-E07A-40D1-B3D0-0A3EA27388BB}" destId="{A06CCDE6-66B7-42F2-B8C0-F6EACE696214}" srcOrd="2" destOrd="0" parTransId="{C33F0FDB-C9C0-49CA-A39D-C8DB698EA144}" sibTransId="{8D190DE3-6222-414A-8B05-63DB1717E701}"/>
    <dgm:cxn modelId="{F4AAE7C5-AF8D-4DF0-A029-5F2E211E65A3}" type="presOf" srcId="{B84E9687-8A41-4CFA-9E08-0A2E4F1A96A6}" destId="{077DC312-0A1C-48C4-B9E0-E999D8586FCE}" srcOrd="0" destOrd="0" presId="urn:microsoft.com/office/officeart/2005/8/layout/hierarchy2"/>
    <dgm:cxn modelId="{8BA706D7-E9EC-4167-9599-F749BEDAE0EF}" type="presOf" srcId="{817CCE9A-DA50-4FFA-87E3-F86C7D29A695}" destId="{565DAFD7-4446-4825-81F4-90027EF4B519}" srcOrd="0" destOrd="0" presId="urn:microsoft.com/office/officeart/2005/8/layout/hierarchy2"/>
    <dgm:cxn modelId="{20B568E4-384B-43E7-9D3F-111DB636A836}" type="presOf" srcId="{B0DF6748-03A9-489B-A393-A85B86A21F8A}" destId="{DCD07A0F-BFF4-4C2F-A066-29D0F0D01682}" srcOrd="0" destOrd="0" presId="urn:microsoft.com/office/officeart/2005/8/layout/hierarchy2"/>
    <dgm:cxn modelId="{F71637F4-97EA-45C8-9B9E-2BB81995603A}" srcId="{A06CCDE6-66B7-42F2-B8C0-F6EACE696214}" destId="{E486F6A6-6ED6-497D-B915-CCE89C549514}" srcOrd="0" destOrd="0" parTransId="{0AB76D7F-A930-42A7-A749-78E0B450EE7B}" sibTransId="{3C093E24-E47E-4FCF-B10B-8D0C13701092}"/>
    <dgm:cxn modelId="{AC1152FB-49EE-450B-9E0A-0A297F946B55}" type="presOf" srcId="{0AB76D7F-A930-42A7-A749-78E0B450EE7B}" destId="{38A9EDD0-99A6-4DF7-89BB-2C5A084D3CAD}" srcOrd="0" destOrd="0" presId="urn:microsoft.com/office/officeart/2005/8/layout/hierarchy2"/>
    <dgm:cxn modelId="{EC92828D-4E94-4F1B-841F-C352C91550F9}" type="presParOf" srcId="{90B52FA0-CDE9-473D-899B-FF5A8EE085E8}" destId="{95A93B82-8D94-4CBE-9E72-FCE77C8231FA}" srcOrd="0" destOrd="0" presId="urn:microsoft.com/office/officeart/2005/8/layout/hierarchy2"/>
    <dgm:cxn modelId="{A9F04514-AB8C-400C-832E-B3F50FDE46F1}" type="presParOf" srcId="{95A93B82-8D94-4CBE-9E72-FCE77C8231FA}" destId="{EE01E544-4BC8-4BFB-845D-43A006FA22D4}" srcOrd="0" destOrd="0" presId="urn:microsoft.com/office/officeart/2005/8/layout/hierarchy2"/>
    <dgm:cxn modelId="{EE3C15E3-EEFC-4448-B9D7-29BDCC109C51}" type="presParOf" srcId="{95A93B82-8D94-4CBE-9E72-FCE77C8231FA}" destId="{03B781CC-2500-4DFC-AB48-4F3D83DB0992}" srcOrd="1" destOrd="0" presId="urn:microsoft.com/office/officeart/2005/8/layout/hierarchy2"/>
    <dgm:cxn modelId="{4E0A71CE-7CD6-41EB-B38C-F4564CA5BB0E}" type="presParOf" srcId="{03B781CC-2500-4DFC-AB48-4F3D83DB0992}" destId="{DBB43836-E054-47EE-8D72-9E8C97FC3A39}" srcOrd="0" destOrd="0" presId="urn:microsoft.com/office/officeart/2005/8/layout/hierarchy2"/>
    <dgm:cxn modelId="{BA09B547-6620-4FDD-9E98-006CBCC83552}" type="presParOf" srcId="{DBB43836-E054-47EE-8D72-9E8C97FC3A39}" destId="{6325BB6A-76F2-41BC-B6C0-871776941C16}" srcOrd="0" destOrd="0" presId="urn:microsoft.com/office/officeart/2005/8/layout/hierarchy2"/>
    <dgm:cxn modelId="{FB63F14E-FCE4-4280-A5B2-7A4539A8E3DB}" type="presParOf" srcId="{03B781CC-2500-4DFC-AB48-4F3D83DB0992}" destId="{FC877BFC-C04B-446A-85FE-A548FBF4E69D}" srcOrd="1" destOrd="0" presId="urn:microsoft.com/office/officeart/2005/8/layout/hierarchy2"/>
    <dgm:cxn modelId="{D31F8573-7521-44FB-8225-CF6AD39007E6}" type="presParOf" srcId="{FC877BFC-C04B-446A-85FE-A548FBF4E69D}" destId="{DCD07A0F-BFF4-4C2F-A066-29D0F0D01682}" srcOrd="0" destOrd="0" presId="urn:microsoft.com/office/officeart/2005/8/layout/hierarchy2"/>
    <dgm:cxn modelId="{0209795C-6B2B-4C57-AB90-87D3118031D4}" type="presParOf" srcId="{FC877BFC-C04B-446A-85FE-A548FBF4E69D}" destId="{8B81C891-F8F9-4F42-968C-2BC37FCB89B6}" srcOrd="1" destOrd="0" presId="urn:microsoft.com/office/officeart/2005/8/layout/hierarchy2"/>
    <dgm:cxn modelId="{CFF7DA8E-F7E2-4E52-B2F4-964FDD0AA554}" type="presParOf" srcId="{03B781CC-2500-4DFC-AB48-4F3D83DB0992}" destId="{280C009A-EB6A-43AF-B1FB-CE53BDCF4955}" srcOrd="2" destOrd="0" presId="urn:microsoft.com/office/officeart/2005/8/layout/hierarchy2"/>
    <dgm:cxn modelId="{64723E53-23C2-4019-A6F4-06E1DC4509CF}" type="presParOf" srcId="{280C009A-EB6A-43AF-B1FB-CE53BDCF4955}" destId="{98E8A51B-4116-405E-AD9D-A37D865DB535}" srcOrd="0" destOrd="0" presId="urn:microsoft.com/office/officeart/2005/8/layout/hierarchy2"/>
    <dgm:cxn modelId="{332C91AE-2A63-4851-8B2D-8D8B93750DB2}" type="presParOf" srcId="{03B781CC-2500-4DFC-AB48-4F3D83DB0992}" destId="{FC1D97E9-D925-48CA-A730-CC62F7F26AC2}" srcOrd="3" destOrd="0" presId="urn:microsoft.com/office/officeart/2005/8/layout/hierarchy2"/>
    <dgm:cxn modelId="{F4593AEB-1C31-413A-B596-30DFBDCCA343}" type="presParOf" srcId="{FC1D97E9-D925-48CA-A730-CC62F7F26AC2}" destId="{FCA5B979-9D99-4CCD-9019-DC0D28E7BE31}" srcOrd="0" destOrd="0" presId="urn:microsoft.com/office/officeart/2005/8/layout/hierarchy2"/>
    <dgm:cxn modelId="{AA9A106C-6DF1-4D7E-9254-B1AC9D801DE3}" type="presParOf" srcId="{FC1D97E9-D925-48CA-A730-CC62F7F26AC2}" destId="{631E2D54-3B6D-472E-B3B5-32CA2218E5D1}" srcOrd="1" destOrd="0" presId="urn:microsoft.com/office/officeart/2005/8/layout/hierarchy2"/>
    <dgm:cxn modelId="{07FDB223-EA8A-4AEE-81F7-5DF5069E887D}" type="presParOf" srcId="{631E2D54-3B6D-472E-B3B5-32CA2218E5D1}" destId="{8105C8EB-91B0-4DB3-976D-57C6D04DABA8}" srcOrd="0" destOrd="0" presId="urn:microsoft.com/office/officeart/2005/8/layout/hierarchy2"/>
    <dgm:cxn modelId="{C58FC1DF-6C3B-4F8B-A4C3-24726AC50F38}" type="presParOf" srcId="{8105C8EB-91B0-4DB3-976D-57C6D04DABA8}" destId="{F0195959-D022-4DA4-86A5-E238B8409AAC}" srcOrd="0" destOrd="0" presId="urn:microsoft.com/office/officeart/2005/8/layout/hierarchy2"/>
    <dgm:cxn modelId="{0106AFFB-CFB3-4F8C-AE68-123424EB3CDD}" type="presParOf" srcId="{631E2D54-3B6D-472E-B3B5-32CA2218E5D1}" destId="{2A573277-A980-4E65-87FF-FC35F5C55BEB}" srcOrd="1" destOrd="0" presId="urn:microsoft.com/office/officeart/2005/8/layout/hierarchy2"/>
    <dgm:cxn modelId="{2A39C663-8861-4660-9235-DE53679A422A}" type="presParOf" srcId="{2A573277-A980-4E65-87FF-FC35F5C55BEB}" destId="{4A332768-7007-482E-88AB-E67B3A37A260}" srcOrd="0" destOrd="0" presId="urn:microsoft.com/office/officeart/2005/8/layout/hierarchy2"/>
    <dgm:cxn modelId="{24DE38ED-9569-4631-9CA2-2FDA773D07CD}" type="presParOf" srcId="{2A573277-A980-4E65-87FF-FC35F5C55BEB}" destId="{7C6E5762-E026-494B-9172-0D240E17C7EA}" srcOrd="1" destOrd="0" presId="urn:microsoft.com/office/officeart/2005/8/layout/hierarchy2"/>
    <dgm:cxn modelId="{B60ED1FC-0CDF-457D-BA1C-B6F6E2C5BC60}" type="presParOf" srcId="{631E2D54-3B6D-472E-B3B5-32CA2218E5D1}" destId="{565DAFD7-4446-4825-81F4-90027EF4B519}" srcOrd="2" destOrd="0" presId="urn:microsoft.com/office/officeart/2005/8/layout/hierarchy2"/>
    <dgm:cxn modelId="{B11ECF1E-C1D6-4503-A708-455BFBF11E82}" type="presParOf" srcId="{565DAFD7-4446-4825-81F4-90027EF4B519}" destId="{6C9CA5CF-5343-419A-956F-0100ED8D714C}" srcOrd="0" destOrd="0" presId="urn:microsoft.com/office/officeart/2005/8/layout/hierarchy2"/>
    <dgm:cxn modelId="{D416810A-C2D0-49FE-B057-D6BFC6A9421D}" type="presParOf" srcId="{631E2D54-3B6D-472E-B3B5-32CA2218E5D1}" destId="{DA043C6A-F021-4F77-84BC-2EC43C578B3A}" srcOrd="3" destOrd="0" presId="urn:microsoft.com/office/officeart/2005/8/layout/hierarchy2"/>
    <dgm:cxn modelId="{52F20C11-833D-4BAD-8C60-1FF8384379D0}" type="presParOf" srcId="{DA043C6A-F021-4F77-84BC-2EC43C578B3A}" destId="{5E7CA438-6ED0-45F3-90B4-954700E7C97B}" srcOrd="0" destOrd="0" presId="urn:microsoft.com/office/officeart/2005/8/layout/hierarchy2"/>
    <dgm:cxn modelId="{EB178F08-F84D-40F5-B11D-59F7E371234F}" type="presParOf" srcId="{DA043C6A-F021-4F77-84BC-2EC43C578B3A}" destId="{584890EF-6BB9-43B2-9924-A402A097BFE0}" srcOrd="1" destOrd="0" presId="urn:microsoft.com/office/officeart/2005/8/layout/hierarchy2"/>
    <dgm:cxn modelId="{A5ED7F81-FA1B-4EF9-8108-B548788DF4AE}" type="presParOf" srcId="{03B781CC-2500-4DFC-AB48-4F3D83DB0992}" destId="{B0C3ED66-AB54-4013-BF13-F5872EA030DB}" srcOrd="4" destOrd="0" presId="urn:microsoft.com/office/officeart/2005/8/layout/hierarchy2"/>
    <dgm:cxn modelId="{C273A676-09E0-4EF9-9782-DAC1226458CD}" type="presParOf" srcId="{B0C3ED66-AB54-4013-BF13-F5872EA030DB}" destId="{27ED7A6C-E245-4521-97C2-4438B7F8E5EB}" srcOrd="0" destOrd="0" presId="urn:microsoft.com/office/officeart/2005/8/layout/hierarchy2"/>
    <dgm:cxn modelId="{8E192120-E8EB-4EFF-AB3B-CE42B00E77E4}" type="presParOf" srcId="{03B781CC-2500-4DFC-AB48-4F3D83DB0992}" destId="{0ADE7AE2-0DFA-437E-BF72-A9320874B017}" srcOrd="5" destOrd="0" presId="urn:microsoft.com/office/officeart/2005/8/layout/hierarchy2"/>
    <dgm:cxn modelId="{D88F0C76-577A-4538-B11F-DCD8F341B247}" type="presParOf" srcId="{0ADE7AE2-0DFA-437E-BF72-A9320874B017}" destId="{03BF4E51-6102-4951-A281-7339F9AE35C2}" srcOrd="0" destOrd="0" presId="urn:microsoft.com/office/officeart/2005/8/layout/hierarchy2"/>
    <dgm:cxn modelId="{1A8C81C6-CD2B-4BB7-AC60-AB7F78C0DC45}" type="presParOf" srcId="{0ADE7AE2-0DFA-437E-BF72-A9320874B017}" destId="{072CAABC-814F-4190-AF5C-56B11944BAA3}" srcOrd="1" destOrd="0" presId="urn:microsoft.com/office/officeart/2005/8/layout/hierarchy2"/>
    <dgm:cxn modelId="{F27213D6-E036-40C2-A95F-AC287E756A53}" type="presParOf" srcId="{072CAABC-814F-4190-AF5C-56B11944BAA3}" destId="{38A9EDD0-99A6-4DF7-89BB-2C5A084D3CAD}" srcOrd="0" destOrd="0" presId="urn:microsoft.com/office/officeart/2005/8/layout/hierarchy2"/>
    <dgm:cxn modelId="{A8D6C190-C2FB-4861-AC59-618117236C1D}" type="presParOf" srcId="{38A9EDD0-99A6-4DF7-89BB-2C5A084D3CAD}" destId="{6EB4923F-0341-4EAB-BAF2-30FEDEAD975B}" srcOrd="0" destOrd="0" presId="urn:microsoft.com/office/officeart/2005/8/layout/hierarchy2"/>
    <dgm:cxn modelId="{BC31CA3E-8850-4FDD-BB72-A81BCF4D2351}" type="presParOf" srcId="{072CAABC-814F-4190-AF5C-56B11944BAA3}" destId="{D0A6E5C0-49AE-42D8-A6B4-CE70458AB045}" srcOrd="1" destOrd="0" presId="urn:microsoft.com/office/officeart/2005/8/layout/hierarchy2"/>
    <dgm:cxn modelId="{8C1AD3DB-9A37-46F7-881B-797B080B8708}" type="presParOf" srcId="{D0A6E5C0-49AE-42D8-A6B4-CE70458AB045}" destId="{79C53037-21B7-4858-990C-D89852BD63EA}" srcOrd="0" destOrd="0" presId="urn:microsoft.com/office/officeart/2005/8/layout/hierarchy2"/>
    <dgm:cxn modelId="{8BA76B17-F5EF-4309-9644-DA46B1FF4F6D}" type="presParOf" srcId="{D0A6E5C0-49AE-42D8-A6B4-CE70458AB045}" destId="{A30A3057-DAEA-46BC-BD3E-E09FA721EADB}" srcOrd="1" destOrd="0" presId="urn:microsoft.com/office/officeart/2005/8/layout/hierarchy2"/>
    <dgm:cxn modelId="{63810450-6BE3-462A-A3D6-3A0F12E0FA10}" type="presParOf" srcId="{072CAABC-814F-4190-AF5C-56B11944BAA3}" destId="{077DC312-0A1C-48C4-B9E0-E999D8586FCE}" srcOrd="2" destOrd="0" presId="urn:microsoft.com/office/officeart/2005/8/layout/hierarchy2"/>
    <dgm:cxn modelId="{C9CB58DA-7BA7-42BE-A4F8-515B7017E84F}" type="presParOf" srcId="{077DC312-0A1C-48C4-B9E0-E999D8586FCE}" destId="{1373928E-F58E-4115-A2B4-76D17B92B748}" srcOrd="0" destOrd="0" presId="urn:microsoft.com/office/officeart/2005/8/layout/hierarchy2"/>
    <dgm:cxn modelId="{C03D2C16-06B3-4297-9889-33611C8118B1}" type="presParOf" srcId="{072CAABC-814F-4190-AF5C-56B11944BAA3}" destId="{C31D2F91-CFDE-4655-A08C-BC875B6E3AAD}" srcOrd="3" destOrd="0" presId="urn:microsoft.com/office/officeart/2005/8/layout/hierarchy2"/>
    <dgm:cxn modelId="{33717512-BE91-4AB5-B066-76B4C6C93AF1}" type="presParOf" srcId="{C31D2F91-CFDE-4655-A08C-BC875B6E3AAD}" destId="{08B9788B-D702-40A7-9446-6552AB135742}" srcOrd="0" destOrd="0" presId="urn:microsoft.com/office/officeart/2005/8/layout/hierarchy2"/>
    <dgm:cxn modelId="{400593BF-E9D1-43D2-A8E1-45E62E5A08BF}" type="presParOf" srcId="{C31D2F91-CFDE-4655-A08C-BC875B6E3AAD}" destId="{6F371B4F-7F6D-4CE3-9626-76B3F4EED35E}"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6A64D-F06B-4062-B0E6-65FBAB9684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3DE9B9-AEA1-4A83-B5DC-600C283631DA}">
      <dgm:prSet/>
      <dgm:spPr/>
      <dgm:t>
        <a:bodyPr/>
        <a:lstStyle/>
        <a:p>
          <a:pPr>
            <a:lnSpc>
              <a:spcPct val="100000"/>
            </a:lnSpc>
          </a:pPr>
          <a:r>
            <a:rPr lang="en-IN" dirty="0"/>
            <a:t>Robust Scaler removes the median and scales the data according to the quantile range. IQR (Interquartile range) between the 1</a:t>
          </a:r>
          <a:r>
            <a:rPr lang="en-IN" baseline="30000" dirty="0"/>
            <a:t>st</a:t>
          </a:r>
          <a:r>
            <a:rPr lang="en-IN" dirty="0"/>
            <a:t> quartile (25</a:t>
          </a:r>
          <a:r>
            <a:rPr lang="en-IN" baseline="30000" dirty="0"/>
            <a:t>th</a:t>
          </a:r>
          <a:r>
            <a:rPr lang="en-IN" dirty="0"/>
            <a:t> quartile) and the 3</a:t>
          </a:r>
          <a:r>
            <a:rPr lang="en-IN" baseline="30000" dirty="0"/>
            <a:t>rd</a:t>
          </a:r>
          <a:r>
            <a:rPr lang="en-IN" dirty="0"/>
            <a:t> quartile (75</a:t>
          </a:r>
          <a:r>
            <a:rPr lang="en-IN" baseline="30000" dirty="0"/>
            <a:t>th</a:t>
          </a:r>
          <a:r>
            <a:rPr lang="en-IN" dirty="0"/>
            <a:t> quantile). but here our range will be  0.1 and 0.8. </a:t>
          </a:r>
          <a:endParaRPr lang="en-US" dirty="0"/>
        </a:p>
      </dgm:t>
    </dgm:pt>
    <dgm:pt modelId="{E6356EC1-20E8-4365-B59F-70FB10166575}" type="parTrans" cxnId="{2FAC58CB-92FA-4E15-B647-7857DB612086}">
      <dgm:prSet/>
      <dgm:spPr/>
      <dgm:t>
        <a:bodyPr/>
        <a:lstStyle/>
        <a:p>
          <a:endParaRPr lang="en-US"/>
        </a:p>
      </dgm:t>
    </dgm:pt>
    <dgm:pt modelId="{4810427B-4995-40ED-B755-150B9C285EDB}" type="sibTrans" cxnId="{2FAC58CB-92FA-4E15-B647-7857DB612086}">
      <dgm:prSet/>
      <dgm:spPr/>
      <dgm:t>
        <a:bodyPr/>
        <a:lstStyle/>
        <a:p>
          <a:endParaRPr lang="en-US"/>
        </a:p>
      </dgm:t>
    </dgm:pt>
    <dgm:pt modelId="{B3E0983E-1660-4FBF-9619-DC5CE9C0D2D1}">
      <dgm:prSet/>
      <dgm:spPr/>
      <dgm:t>
        <a:bodyPr/>
        <a:lstStyle/>
        <a:p>
          <a:pPr>
            <a:lnSpc>
              <a:spcPct val="100000"/>
            </a:lnSpc>
          </a:pPr>
          <a:r>
            <a:rPr lang="en-IN" dirty="0"/>
            <a:t>This Scaler also handles the Outliers and their Scales according to the quantile range.</a:t>
          </a:r>
          <a:endParaRPr lang="en-US" dirty="0"/>
        </a:p>
      </dgm:t>
    </dgm:pt>
    <dgm:pt modelId="{6691C339-8365-4300-89D9-8B82B3899D05}" type="parTrans" cxnId="{9E2BF6D4-AC53-408B-9B8F-69BAE0C71292}">
      <dgm:prSet/>
      <dgm:spPr/>
      <dgm:t>
        <a:bodyPr/>
        <a:lstStyle/>
        <a:p>
          <a:endParaRPr lang="en-US"/>
        </a:p>
      </dgm:t>
    </dgm:pt>
    <dgm:pt modelId="{29BD0B3E-99FD-406B-A9FA-18EB8874E970}" type="sibTrans" cxnId="{9E2BF6D4-AC53-408B-9B8F-69BAE0C71292}">
      <dgm:prSet/>
      <dgm:spPr/>
      <dgm:t>
        <a:bodyPr/>
        <a:lstStyle/>
        <a:p>
          <a:endParaRPr lang="en-US"/>
        </a:p>
      </dgm:t>
    </dgm:pt>
    <dgm:pt modelId="{C016286E-DA55-4110-8C3D-7FE3010DD30A}">
      <dgm:prSet/>
      <dgm:spPr/>
      <dgm:t>
        <a:bodyPr/>
        <a:lstStyle/>
        <a:p>
          <a:pPr>
            <a:lnSpc>
              <a:spcPct val="100000"/>
            </a:lnSpc>
          </a:pPr>
          <a:r>
            <a:rPr lang="en-IN"/>
            <a:t>For the Robust Scaler we will Normalize our data using ‘MinMaxScaler’.</a:t>
          </a:r>
          <a:endParaRPr lang="en-US"/>
        </a:p>
      </dgm:t>
    </dgm:pt>
    <dgm:pt modelId="{9A2538D6-348F-409A-8813-BE140BF269CC}" type="parTrans" cxnId="{1DB160CD-367F-4845-8FD6-A5B752D089B1}">
      <dgm:prSet/>
      <dgm:spPr/>
      <dgm:t>
        <a:bodyPr/>
        <a:lstStyle/>
        <a:p>
          <a:endParaRPr lang="en-US"/>
        </a:p>
      </dgm:t>
    </dgm:pt>
    <dgm:pt modelId="{B72E015C-8DED-4938-BB76-6B84AAD4DA20}" type="sibTrans" cxnId="{1DB160CD-367F-4845-8FD6-A5B752D089B1}">
      <dgm:prSet/>
      <dgm:spPr/>
      <dgm:t>
        <a:bodyPr/>
        <a:lstStyle/>
        <a:p>
          <a:endParaRPr lang="en-US"/>
        </a:p>
      </dgm:t>
    </dgm:pt>
    <dgm:pt modelId="{B8388318-56CA-45E0-B616-3CE8FC9800BA}" type="pres">
      <dgm:prSet presAssocID="{09D6A64D-F06B-4062-B0E6-65FBAB96841A}" presName="root" presStyleCnt="0">
        <dgm:presLayoutVars>
          <dgm:dir/>
          <dgm:resizeHandles val="exact"/>
        </dgm:presLayoutVars>
      </dgm:prSet>
      <dgm:spPr/>
    </dgm:pt>
    <dgm:pt modelId="{3E728759-21EB-4753-982D-B81C7FEA2EEA}" type="pres">
      <dgm:prSet presAssocID="{3B3DE9B9-AEA1-4A83-B5DC-600C283631DA}" presName="compNode" presStyleCnt="0"/>
      <dgm:spPr/>
    </dgm:pt>
    <dgm:pt modelId="{E8D35102-458B-4222-851F-4D8671267A25}" type="pres">
      <dgm:prSet presAssocID="{3B3DE9B9-AEA1-4A83-B5DC-600C283631DA}" presName="bgRect" presStyleLbl="bgShp" presStyleIdx="0" presStyleCnt="3"/>
      <dgm:spPr/>
    </dgm:pt>
    <dgm:pt modelId="{7E552C75-3F7E-4378-B5FC-87B10933B36F}" type="pres">
      <dgm:prSet presAssocID="{3B3DE9B9-AEA1-4A83-B5DC-600C283631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
        </a:ext>
      </dgm:extLst>
    </dgm:pt>
    <dgm:pt modelId="{5B228B06-0BFB-441F-94E3-86DE58A82F05}" type="pres">
      <dgm:prSet presAssocID="{3B3DE9B9-AEA1-4A83-B5DC-600C283631DA}" presName="spaceRect" presStyleCnt="0"/>
      <dgm:spPr/>
    </dgm:pt>
    <dgm:pt modelId="{2934B8D4-E320-43E1-9B2B-DFB361190D13}" type="pres">
      <dgm:prSet presAssocID="{3B3DE9B9-AEA1-4A83-B5DC-600C283631DA}" presName="parTx" presStyleLbl="revTx" presStyleIdx="0" presStyleCnt="3">
        <dgm:presLayoutVars>
          <dgm:chMax val="0"/>
          <dgm:chPref val="0"/>
        </dgm:presLayoutVars>
      </dgm:prSet>
      <dgm:spPr/>
    </dgm:pt>
    <dgm:pt modelId="{C9C30CAB-A442-4C3C-A80C-79AB121531E1}" type="pres">
      <dgm:prSet presAssocID="{4810427B-4995-40ED-B755-150B9C285EDB}" presName="sibTrans" presStyleCnt="0"/>
      <dgm:spPr/>
    </dgm:pt>
    <dgm:pt modelId="{5449E640-D0F6-4F5E-AE04-33D7F2EE5958}" type="pres">
      <dgm:prSet presAssocID="{B3E0983E-1660-4FBF-9619-DC5CE9C0D2D1}" presName="compNode" presStyleCnt="0"/>
      <dgm:spPr/>
    </dgm:pt>
    <dgm:pt modelId="{0AE55070-DEF8-4F46-83E8-1AE57E8C0877}" type="pres">
      <dgm:prSet presAssocID="{B3E0983E-1660-4FBF-9619-DC5CE9C0D2D1}" presName="bgRect" presStyleLbl="bgShp" presStyleIdx="1" presStyleCnt="3"/>
      <dgm:spPr/>
    </dgm:pt>
    <dgm:pt modelId="{486F56FC-A45C-4260-B467-1332A19529AF}" type="pres">
      <dgm:prSet presAssocID="{B3E0983E-1660-4FBF-9619-DC5CE9C0D2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753487E-9D06-4D32-ABF5-CA6D8A5AD850}" type="pres">
      <dgm:prSet presAssocID="{B3E0983E-1660-4FBF-9619-DC5CE9C0D2D1}" presName="spaceRect" presStyleCnt="0"/>
      <dgm:spPr/>
    </dgm:pt>
    <dgm:pt modelId="{0416E6E9-FCC2-4E42-86EA-5AEB13107833}" type="pres">
      <dgm:prSet presAssocID="{B3E0983E-1660-4FBF-9619-DC5CE9C0D2D1}" presName="parTx" presStyleLbl="revTx" presStyleIdx="1" presStyleCnt="3">
        <dgm:presLayoutVars>
          <dgm:chMax val="0"/>
          <dgm:chPref val="0"/>
        </dgm:presLayoutVars>
      </dgm:prSet>
      <dgm:spPr/>
    </dgm:pt>
    <dgm:pt modelId="{E96D2EAA-C006-433F-B984-6CE63EF592F7}" type="pres">
      <dgm:prSet presAssocID="{29BD0B3E-99FD-406B-A9FA-18EB8874E970}" presName="sibTrans" presStyleCnt="0"/>
      <dgm:spPr/>
    </dgm:pt>
    <dgm:pt modelId="{C7B119D8-C163-45D8-93EE-9C0816D45D1C}" type="pres">
      <dgm:prSet presAssocID="{C016286E-DA55-4110-8C3D-7FE3010DD30A}" presName="compNode" presStyleCnt="0"/>
      <dgm:spPr/>
    </dgm:pt>
    <dgm:pt modelId="{CA5619EC-D007-4F6F-A962-61FA71248C49}" type="pres">
      <dgm:prSet presAssocID="{C016286E-DA55-4110-8C3D-7FE3010DD30A}" presName="bgRect" presStyleLbl="bgShp" presStyleIdx="2" presStyleCnt="3"/>
      <dgm:spPr/>
    </dgm:pt>
    <dgm:pt modelId="{430E55F3-153D-4ADB-B83D-7B327E74B280}" type="pres">
      <dgm:prSet presAssocID="{C016286E-DA55-4110-8C3D-7FE3010DD30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97312C02-20BC-45B1-BE44-8A652049FB77}" type="pres">
      <dgm:prSet presAssocID="{C016286E-DA55-4110-8C3D-7FE3010DD30A}" presName="spaceRect" presStyleCnt="0"/>
      <dgm:spPr/>
    </dgm:pt>
    <dgm:pt modelId="{3CE31FDD-F5E9-4A89-9302-0951858B3D8F}" type="pres">
      <dgm:prSet presAssocID="{C016286E-DA55-4110-8C3D-7FE3010DD30A}" presName="parTx" presStyleLbl="revTx" presStyleIdx="2" presStyleCnt="3">
        <dgm:presLayoutVars>
          <dgm:chMax val="0"/>
          <dgm:chPref val="0"/>
        </dgm:presLayoutVars>
      </dgm:prSet>
      <dgm:spPr/>
    </dgm:pt>
  </dgm:ptLst>
  <dgm:cxnLst>
    <dgm:cxn modelId="{999B6542-D921-4CB8-AB2D-FEE65C56DFA6}" type="presOf" srcId="{B3E0983E-1660-4FBF-9619-DC5CE9C0D2D1}" destId="{0416E6E9-FCC2-4E42-86EA-5AEB13107833}" srcOrd="0" destOrd="0" presId="urn:microsoft.com/office/officeart/2018/2/layout/IconVerticalSolidList"/>
    <dgm:cxn modelId="{08542093-07F0-4B9E-A2CC-43524035720E}" type="presOf" srcId="{09D6A64D-F06B-4062-B0E6-65FBAB96841A}" destId="{B8388318-56CA-45E0-B616-3CE8FC9800BA}" srcOrd="0" destOrd="0" presId="urn:microsoft.com/office/officeart/2018/2/layout/IconVerticalSolidList"/>
    <dgm:cxn modelId="{8FE15498-1365-4329-A58A-C88242723F79}" type="presOf" srcId="{C016286E-DA55-4110-8C3D-7FE3010DD30A}" destId="{3CE31FDD-F5E9-4A89-9302-0951858B3D8F}" srcOrd="0" destOrd="0" presId="urn:microsoft.com/office/officeart/2018/2/layout/IconVerticalSolidList"/>
    <dgm:cxn modelId="{FBAB97BB-9733-4EBF-B593-3460A5754674}" type="presOf" srcId="{3B3DE9B9-AEA1-4A83-B5DC-600C283631DA}" destId="{2934B8D4-E320-43E1-9B2B-DFB361190D13}" srcOrd="0" destOrd="0" presId="urn:microsoft.com/office/officeart/2018/2/layout/IconVerticalSolidList"/>
    <dgm:cxn modelId="{2FAC58CB-92FA-4E15-B647-7857DB612086}" srcId="{09D6A64D-F06B-4062-B0E6-65FBAB96841A}" destId="{3B3DE9B9-AEA1-4A83-B5DC-600C283631DA}" srcOrd="0" destOrd="0" parTransId="{E6356EC1-20E8-4365-B59F-70FB10166575}" sibTransId="{4810427B-4995-40ED-B755-150B9C285EDB}"/>
    <dgm:cxn modelId="{1DB160CD-367F-4845-8FD6-A5B752D089B1}" srcId="{09D6A64D-F06B-4062-B0E6-65FBAB96841A}" destId="{C016286E-DA55-4110-8C3D-7FE3010DD30A}" srcOrd="2" destOrd="0" parTransId="{9A2538D6-348F-409A-8813-BE140BF269CC}" sibTransId="{B72E015C-8DED-4938-BB76-6B84AAD4DA20}"/>
    <dgm:cxn modelId="{9E2BF6D4-AC53-408B-9B8F-69BAE0C71292}" srcId="{09D6A64D-F06B-4062-B0E6-65FBAB96841A}" destId="{B3E0983E-1660-4FBF-9619-DC5CE9C0D2D1}" srcOrd="1" destOrd="0" parTransId="{6691C339-8365-4300-89D9-8B82B3899D05}" sibTransId="{29BD0B3E-99FD-406B-A9FA-18EB8874E970}"/>
    <dgm:cxn modelId="{006D8F21-BD7F-451A-94CA-C2F6A9AA112A}" type="presParOf" srcId="{B8388318-56CA-45E0-B616-3CE8FC9800BA}" destId="{3E728759-21EB-4753-982D-B81C7FEA2EEA}" srcOrd="0" destOrd="0" presId="urn:microsoft.com/office/officeart/2018/2/layout/IconVerticalSolidList"/>
    <dgm:cxn modelId="{0F015AAE-EF75-42DF-B8A9-DBC509B642D1}" type="presParOf" srcId="{3E728759-21EB-4753-982D-B81C7FEA2EEA}" destId="{E8D35102-458B-4222-851F-4D8671267A25}" srcOrd="0" destOrd="0" presId="urn:microsoft.com/office/officeart/2018/2/layout/IconVerticalSolidList"/>
    <dgm:cxn modelId="{D36CE3D6-FBF0-479A-B709-9C07C921828F}" type="presParOf" srcId="{3E728759-21EB-4753-982D-B81C7FEA2EEA}" destId="{7E552C75-3F7E-4378-B5FC-87B10933B36F}" srcOrd="1" destOrd="0" presId="urn:microsoft.com/office/officeart/2018/2/layout/IconVerticalSolidList"/>
    <dgm:cxn modelId="{31B764F5-B58C-4C3F-A6DC-0BE2253849F4}" type="presParOf" srcId="{3E728759-21EB-4753-982D-B81C7FEA2EEA}" destId="{5B228B06-0BFB-441F-94E3-86DE58A82F05}" srcOrd="2" destOrd="0" presId="urn:microsoft.com/office/officeart/2018/2/layout/IconVerticalSolidList"/>
    <dgm:cxn modelId="{9D08020B-21A8-4DD1-8388-49F659FC34DA}" type="presParOf" srcId="{3E728759-21EB-4753-982D-B81C7FEA2EEA}" destId="{2934B8D4-E320-43E1-9B2B-DFB361190D13}" srcOrd="3" destOrd="0" presId="urn:microsoft.com/office/officeart/2018/2/layout/IconVerticalSolidList"/>
    <dgm:cxn modelId="{F73A0A5D-1E47-421D-BCB0-6B463FC48A75}" type="presParOf" srcId="{B8388318-56CA-45E0-B616-3CE8FC9800BA}" destId="{C9C30CAB-A442-4C3C-A80C-79AB121531E1}" srcOrd="1" destOrd="0" presId="urn:microsoft.com/office/officeart/2018/2/layout/IconVerticalSolidList"/>
    <dgm:cxn modelId="{888242BB-96AC-4677-9589-5AA744EB01C1}" type="presParOf" srcId="{B8388318-56CA-45E0-B616-3CE8FC9800BA}" destId="{5449E640-D0F6-4F5E-AE04-33D7F2EE5958}" srcOrd="2" destOrd="0" presId="urn:microsoft.com/office/officeart/2018/2/layout/IconVerticalSolidList"/>
    <dgm:cxn modelId="{0D2BD2D7-E71F-44DF-84EF-943D7825D4B6}" type="presParOf" srcId="{5449E640-D0F6-4F5E-AE04-33D7F2EE5958}" destId="{0AE55070-DEF8-4F46-83E8-1AE57E8C0877}" srcOrd="0" destOrd="0" presId="urn:microsoft.com/office/officeart/2018/2/layout/IconVerticalSolidList"/>
    <dgm:cxn modelId="{7CFDB851-8E52-4720-82DE-BB6BB1D5353C}" type="presParOf" srcId="{5449E640-D0F6-4F5E-AE04-33D7F2EE5958}" destId="{486F56FC-A45C-4260-B467-1332A19529AF}" srcOrd="1" destOrd="0" presId="urn:microsoft.com/office/officeart/2018/2/layout/IconVerticalSolidList"/>
    <dgm:cxn modelId="{946A7AC5-96CE-409B-BBF5-5ECD22ECD3F8}" type="presParOf" srcId="{5449E640-D0F6-4F5E-AE04-33D7F2EE5958}" destId="{1753487E-9D06-4D32-ABF5-CA6D8A5AD850}" srcOrd="2" destOrd="0" presId="urn:microsoft.com/office/officeart/2018/2/layout/IconVerticalSolidList"/>
    <dgm:cxn modelId="{8AD7DB7D-12FA-4F76-815A-239B2D937EAB}" type="presParOf" srcId="{5449E640-D0F6-4F5E-AE04-33D7F2EE5958}" destId="{0416E6E9-FCC2-4E42-86EA-5AEB13107833}" srcOrd="3" destOrd="0" presId="urn:microsoft.com/office/officeart/2018/2/layout/IconVerticalSolidList"/>
    <dgm:cxn modelId="{036D875D-F976-4124-BFCB-8FA427D65FC3}" type="presParOf" srcId="{B8388318-56CA-45E0-B616-3CE8FC9800BA}" destId="{E96D2EAA-C006-433F-B984-6CE63EF592F7}" srcOrd="3" destOrd="0" presId="urn:microsoft.com/office/officeart/2018/2/layout/IconVerticalSolidList"/>
    <dgm:cxn modelId="{851EB97E-AC00-491D-B6F4-5CBBD845DEF5}" type="presParOf" srcId="{B8388318-56CA-45E0-B616-3CE8FC9800BA}" destId="{C7B119D8-C163-45D8-93EE-9C0816D45D1C}" srcOrd="4" destOrd="0" presId="urn:microsoft.com/office/officeart/2018/2/layout/IconVerticalSolidList"/>
    <dgm:cxn modelId="{BB5AEE85-78B7-46A0-8628-20FD153C7BF3}" type="presParOf" srcId="{C7B119D8-C163-45D8-93EE-9C0816D45D1C}" destId="{CA5619EC-D007-4F6F-A962-61FA71248C49}" srcOrd="0" destOrd="0" presId="urn:microsoft.com/office/officeart/2018/2/layout/IconVerticalSolidList"/>
    <dgm:cxn modelId="{C08722E7-0C5F-4B1B-B99A-F594364003E1}" type="presParOf" srcId="{C7B119D8-C163-45D8-93EE-9C0816D45D1C}" destId="{430E55F3-153D-4ADB-B83D-7B327E74B280}" srcOrd="1" destOrd="0" presId="urn:microsoft.com/office/officeart/2018/2/layout/IconVerticalSolidList"/>
    <dgm:cxn modelId="{552DFDE9-0E15-4417-8E80-82E2E1187750}" type="presParOf" srcId="{C7B119D8-C163-45D8-93EE-9C0816D45D1C}" destId="{97312C02-20BC-45B1-BE44-8A652049FB77}" srcOrd="2" destOrd="0" presId="urn:microsoft.com/office/officeart/2018/2/layout/IconVerticalSolidList"/>
    <dgm:cxn modelId="{AFA4874B-C5B6-412B-AA3E-BFAA62BB35F0}" type="presParOf" srcId="{C7B119D8-C163-45D8-93EE-9C0816D45D1C}" destId="{3CE31FDD-F5E9-4A89-9302-0951858B3D8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D4EF0-47A2-4CE8-AB34-F37B4F8FE3C6}">
      <dsp:nvSpPr>
        <dsp:cNvPr id="0" name=""/>
        <dsp:cNvSpPr/>
      </dsp:nvSpPr>
      <dsp:spPr>
        <a:xfrm>
          <a:off x="669" y="1002301"/>
          <a:ext cx="600075" cy="6000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45930-0FBE-4208-894C-3A8320DFA4BB}">
      <dsp:nvSpPr>
        <dsp:cNvPr id="0" name=""/>
        <dsp:cNvSpPr/>
      </dsp:nvSpPr>
      <dsp:spPr>
        <a:xfrm>
          <a:off x="126685" y="1128316"/>
          <a:ext cx="348043" cy="3480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21B46-3461-4873-BCB0-6E519F464F95}">
      <dsp:nvSpPr>
        <dsp:cNvPr id="0" name=""/>
        <dsp:cNvSpPr/>
      </dsp:nvSpPr>
      <dsp:spPr>
        <a:xfrm>
          <a:off x="729331" y="1002301"/>
          <a:ext cx="1414462" cy="60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 Today’s world big marts record sales data of individual items for predicting future demand and inventory management.</a:t>
          </a:r>
        </a:p>
      </dsp:txBody>
      <dsp:txXfrm>
        <a:off x="729331" y="1002301"/>
        <a:ext cx="1414462" cy="600075"/>
      </dsp:txXfrm>
    </dsp:sp>
    <dsp:sp modelId="{900686E6-B3A9-41F4-972F-9B10A659B944}">
      <dsp:nvSpPr>
        <dsp:cNvPr id="0" name=""/>
        <dsp:cNvSpPr/>
      </dsp:nvSpPr>
      <dsp:spPr>
        <a:xfrm>
          <a:off x="2390253" y="1002301"/>
          <a:ext cx="600075" cy="6000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CB0A2-115C-4168-A261-DF05B7622E22}">
      <dsp:nvSpPr>
        <dsp:cNvPr id="0" name=""/>
        <dsp:cNvSpPr/>
      </dsp:nvSpPr>
      <dsp:spPr>
        <a:xfrm>
          <a:off x="2516269" y="1128316"/>
          <a:ext cx="348043" cy="3480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C1F04D-CD82-44E8-B019-0EC16BE5F14D}">
      <dsp:nvSpPr>
        <dsp:cNvPr id="0" name=""/>
        <dsp:cNvSpPr/>
      </dsp:nvSpPr>
      <dsp:spPr>
        <a:xfrm>
          <a:off x="3118916" y="1002301"/>
          <a:ext cx="1414462" cy="60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This data has a large number of attributes of the item as well as individual customer data together in a data warehouse.</a:t>
          </a:r>
        </a:p>
      </dsp:txBody>
      <dsp:txXfrm>
        <a:off x="3118916" y="1002301"/>
        <a:ext cx="1414462" cy="600075"/>
      </dsp:txXfrm>
    </dsp:sp>
    <dsp:sp modelId="{1DF1067D-0C5F-4581-91D2-1CC7AD5AC20B}">
      <dsp:nvSpPr>
        <dsp:cNvPr id="0" name=""/>
        <dsp:cNvSpPr/>
      </dsp:nvSpPr>
      <dsp:spPr>
        <a:xfrm>
          <a:off x="669" y="2252602"/>
          <a:ext cx="600075" cy="6000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C475E-DDAF-4207-B615-DEF94802A575}">
      <dsp:nvSpPr>
        <dsp:cNvPr id="0" name=""/>
        <dsp:cNvSpPr/>
      </dsp:nvSpPr>
      <dsp:spPr>
        <a:xfrm>
          <a:off x="126685" y="2378618"/>
          <a:ext cx="348043" cy="3480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8AFDF-C691-4C6F-96E9-0558E35A8C26}">
      <dsp:nvSpPr>
        <dsp:cNvPr id="0" name=""/>
        <dsp:cNvSpPr/>
      </dsp:nvSpPr>
      <dsp:spPr>
        <a:xfrm>
          <a:off x="729331" y="2252602"/>
          <a:ext cx="1414462" cy="60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This data is mined for detecting frequent patterns as well as anomalies.</a:t>
          </a:r>
        </a:p>
      </dsp:txBody>
      <dsp:txXfrm>
        <a:off x="729331" y="2252602"/>
        <a:ext cx="1414462" cy="600075"/>
      </dsp:txXfrm>
    </dsp:sp>
    <dsp:sp modelId="{2ACCDBBB-A6FF-43D9-AC8F-D10E937A0E7A}">
      <dsp:nvSpPr>
        <dsp:cNvPr id="0" name=""/>
        <dsp:cNvSpPr/>
      </dsp:nvSpPr>
      <dsp:spPr>
        <a:xfrm>
          <a:off x="2390253" y="2252602"/>
          <a:ext cx="600075" cy="6000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F4CE3-0AC0-488E-A029-48ABA5DB44C2}">
      <dsp:nvSpPr>
        <dsp:cNvPr id="0" name=""/>
        <dsp:cNvSpPr/>
      </dsp:nvSpPr>
      <dsp:spPr>
        <a:xfrm>
          <a:off x="2516269" y="2378618"/>
          <a:ext cx="348043" cy="3480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E8F69-000E-47E5-96F7-D5C06DF63249}">
      <dsp:nvSpPr>
        <dsp:cNvPr id="0" name=""/>
        <dsp:cNvSpPr/>
      </dsp:nvSpPr>
      <dsp:spPr>
        <a:xfrm>
          <a:off x="3118916" y="2252602"/>
          <a:ext cx="1414462" cy="60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This data can be used for forecasting future Sales volume with the help of linear regression model.</a:t>
          </a:r>
        </a:p>
      </dsp:txBody>
      <dsp:txXfrm>
        <a:off x="3118916" y="2252602"/>
        <a:ext cx="1414462" cy="6000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1D850-9D02-46FB-8274-07F52A80BCF2}">
      <dsp:nvSpPr>
        <dsp:cNvPr id="0" name=""/>
        <dsp:cNvSpPr/>
      </dsp:nvSpPr>
      <dsp:spPr>
        <a:xfrm>
          <a:off x="583496" y="0"/>
          <a:ext cx="1147996" cy="106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1FEE57B6-6F02-446D-9716-48B02DB7D5A7}">
      <dsp:nvSpPr>
        <dsp:cNvPr id="0" name=""/>
        <dsp:cNvSpPr/>
      </dsp:nvSpPr>
      <dsp:spPr>
        <a:xfrm>
          <a:off x="149266" y="1183784"/>
          <a:ext cx="2470562" cy="738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IN" sz="1700" kern="1200"/>
            <a:t>Language: </a:t>
          </a:r>
        </a:p>
        <a:p>
          <a:pPr marL="0" lvl="0" indent="0" algn="l" defTabSz="755650">
            <a:lnSpc>
              <a:spcPct val="100000"/>
            </a:lnSpc>
            <a:spcBef>
              <a:spcPct val="0"/>
            </a:spcBef>
            <a:spcAft>
              <a:spcPct val="35000"/>
            </a:spcAft>
            <a:buNone/>
            <a:defRPr b="1"/>
          </a:pPr>
          <a:r>
            <a:rPr lang="en-IN" sz="1700" kern="1200"/>
            <a:t>          </a:t>
          </a:r>
          <a:r>
            <a:rPr lang="en-IN" sz="1700" b="0" kern="1200"/>
            <a:t> </a:t>
          </a:r>
          <a:endParaRPr lang="en-US" sz="1700" b="0" kern="1200" dirty="0"/>
        </a:p>
      </dsp:txBody>
      <dsp:txXfrm>
        <a:off x="149266" y="1183784"/>
        <a:ext cx="2470562" cy="738496"/>
      </dsp:txXfrm>
    </dsp:sp>
    <dsp:sp modelId="{A58CB11B-670F-4CCB-BEB8-467764A53E2F}">
      <dsp:nvSpPr>
        <dsp:cNvPr id="0" name=""/>
        <dsp:cNvSpPr/>
      </dsp:nvSpPr>
      <dsp:spPr>
        <a:xfrm>
          <a:off x="9314" y="1855705"/>
          <a:ext cx="3279990" cy="3952087"/>
        </a:xfrm>
        <a:prstGeom prst="rect">
          <a:avLst/>
        </a:prstGeom>
        <a:noFill/>
        <a:ln>
          <a:noFill/>
        </a:ln>
        <a:effectLst/>
      </dsp:spPr>
      <dsp:style>
        <a:lnRef idx="0">
          <a:scrgbClr r="0" g="0" b="0"/>
        </a:lnRef>
        <a:fillRef idx="0">
          <a:scrgbClr r="0" g="0" b="0"/>
        </a:fillRef>
        <a:effectRef idx="0">
          <a:scrgbClr r="0" g="0" b="0"/>
        </a:effectRef>
        <a:fontRef idx="minor"/>
      </dsp:style>
    </dsp:sp>
    <dsp:sp modelId="{CDE221F8-C12F-40B8-9786-BB502A344EC6}">
      <dsp:nvSpPr>
        <dsp:cNvPr id="0" name=""/>
        <dsp:cNvSpPr/>
      </dsp:nvSpPr>
      <dsp:spPr>
        <a:xfrm>
          <a:off x="3924870" y="0"/>
          <a:ext cx="1147996" cy="106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1A52BABC-3FE1-47E1-9F69-93EC8C244EA5}">
      <dsp:nvSpPr>
        <dsp:cNvPr id="0" name=""/>
        <dsp:cNvSpPr/>
      </dsp:nvSpPr>
      <dsp:spPr>
        <a:xfrm>
          <a:off x="3781205" y="970283"/>
          <a:ext cx="3279990" cy="455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IN" sz="1700" kern="1200"/>
            <a:t>Libraries:</a:t>
          </a:r>
          <a:endParaRPr lang="en-US" sz="1700" kern="1200" dirty="0"/>
        </a:p>
      </dsp:txBody>
      <dsp:txXfrm>
        <a:off x="3781205" y="970283"/>
        <a:ext cx="3279990" cy="455243"/>
      </dsp:txXfrm>
    </dsp:sp>
    <dsp:sp modelId="{A3B56F54-7158-48D1-AC2D-906516598FA4}">
      <dsp:nvSpPr>
        <dsp:cNvPr id="0" name=""/>
        <dsp:cNvSpPr/>
      </dsp:nvSpPr>
      <dsp:spPr>
        <a:xfrm>
          <a:off x="3709406" y="1453224"/>
          <a:ext cx="3279990" cy="395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IN" sz="1500" b="1" kern="1200" dirty="0">
              <a:solidFill>
                <a:srgbClr val="FF0000"/>
              </a:solidFill>
            </a:rPr>
            <a:t>Pandas: </a:t>
          </a:r>
          <a:r>
            <a:rPr lang="en-IN" sz="1500" b="1" kern="1200" dirty="0"/>
            <a:t>Pandas library is a must for data science. It provides fast, expressive, and flexible data structures to easily (and intuitively) work with structured (like tabular, multidimensional, and potentially heterogeneous) and time-series data.</a:t>
          </a:r>
          <a:endParaRPr lang="en-US" sz="1500" b="1" kern="1200" dirty="0"/>
        </a:p>
        <a:p>
          <a:pPr marL="0" lvl="0" indent="0" algn="l" defTabSz="666750">
            <a:lnSpc>
              <a:spcPct val="100000"/>
            </a:lnSpc>
            <a:spcBef>
              <a:spcPct val="0"/>
            </a:spcBef>
            <a:spcAft>
              <a:spcPct val="35000"/>
            </a:spcAft>
            <a:buNone/>
          </a:pPr>
          <a:r>
            <a:rPr lang="en-IN" sz="1500" b="1" kern="1200" dirty="0">
              <a:solidFill>
                <a:srgbClr val="FF0000"/>
              </a:solidFill>
            </a:rPr>
            <a:t>NumPy:</a:t>
          </a:r>
          <a:r>
            <a:rPr lang="en-IN" sz="1500" kern="1200" dirty="0">
              <a:solidFill>
                <a:srgbClr val="FF0000"/>
              </a:solidFill>
            </a:rPr>
            <a:t> </a:t>
          </a:r>
          <a:r>
            <a:rPr lang="en-IN" sz="1500" b="1" kern="1200" dirty="0"/>
            <a:t>It has advanced math functions and a rudimentary scientific computing package.</a:t>
          </a:r>
          <a:endParaRPr lang="en-US" sz="1500" b="1" kern="1200" dirty="0"/>
        </a:p>
        <a:p>
          <a:pPr marL="0" lvl="0" indent="0" algn="l" defTabSz="666750">
            <a:lnSpc>
              <a:spcPct val="100000"/>
            </a:lnSpc>
            <a:spcBef>
              <a:spcPct val="0"/>
            </a:spcBef>
            <a:spcAft>
              <a:spcPct val="35000"/>
            </a:spcAft>
            <a:buNone/>
          </a:pPr>
          <a:r>
            <a:rPr lang="en-IN" sz="1500" b="1" kern="1200" dirty="0">
              <a:solidFill>
                <a:srgbClr val="FF0000"/>
              </a:solidFill>
            </a:rPr>
            <a:t>Matplotlib: </a:t>
          </a:r>
          <a:r>
            <a:rPr lang="en-IN" sz="1500" b="1" kern="1200" dirty="0"/>
            <a:t>It helps with data analysis and is a numerical plotting library.</a:t>
          </a:r>
          <a:endParaRPr lang="en-US" sz="1500" b="1" kern="1200" dirty="0"/>
        </a:p>
        <a:p>
          <a:pPr marL="0" lvl="0" indent="0" algn="l" defTabSz="666750">
            <a:lnSpc>
              <a:spcPct val="100000"/>
            </a:lnSpc>
            <a:spcBef>
              <a:spcPct val="0"/>
            </a:spcBef>
            <a:spcAft>
              <a:spcPct val="35000"/>
            </a:spcAft>
            <a:buNone/>
          </a:pPr>
          <a:r>
            <a:rPr lang="en-IN" sz="1500" b="1" kern="1200" dirty="0" err="1">
              <a:solidFill>
                <a:srgbClr val="FF0000"/>
              </a:solidFill>
            </a:rPr>
            <a:t>Sklearn</a:t>
          </a:r>
          <a:r>
            <a:rPr lang="en-IN" sz="1500" b="1" kern="1200" dirty="0">
              <a:solidFill>
                <a:srgbClr val="FF0000"/>
              </a:solidFill>
            </a:rPr>
            <a:t>: </a:t>
          </a:r>
          <a:r>
            <a:rPr lang="en-IN" sz="1500" b="1" kern="1200" dirty="0"/>
            <a:t>Scikit-learn contains lots of effective tools for machine learning and statistical </a:t>
          </a:r>
          <a:r>
            <a:rPr lang="en-IN" sz="1500" b="1" kern="1200" dirty="0" err="1"/>
            <a:t>modeling</a:t>
          </a:r>
          <a:r>
            <a:rPr lang="en-IN" sz="1500" b="1" kern="1200" dirty="0"/>
            <a:t> including classification, regression, clustering, and dimensionality reduction.</a:t>
          </a:r>
          <a:endParaRPr lang="en-US" sz="1500" b="1" kern="1200" dirty="0"/>
        </a:p>
      </dsp:txBody>
      <dsp:txXfrm>
        <a:off x="3709406" y="1453224"/>
        <a:ext cx="3279990" cy="3952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1E544-4BC8-4BFB-845D-43A006FA22D4}">
      <dsp:nvSpPr>
        <dsp:cNvPr id="0" name=""/>
        <dsp:cNvSpPr/>
      </dsp:nvSpPr>
      <dsp:spPr>
        <a:xfrm>
          <a:off x="1965" y="1880325"/>
          <a:ext cx="1707616" cy="853808"/>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err="1"/>
            <a:t>BigMart</a:t>
          </a:r>
          <a:r>
            <a:rPr lang="en-IN" sz="1800" kern="1200" dirty="0"/>
            <a:t> Dataset</a:t>
          </a:r>
        </a:p>
      </dsp:txBody>
      <dsp:txXfrm>
        <a:off x="26972" y="1905332"/>
        <a:ext cx="1657602" cy="803794"/>
      </dsp:txXfrm>
    </dsp:sp>
    <dsp:sp modelId="{DBB43836-E054-47EE-8D72-9E8C97FC3A39}">
      <dsp:nvSpPr>
        <dsp:cNvPr id="0" name=""/>
        <dsp:cNvSpPr/>
      </dsp:nvSpPr>
      <dsp:spPr>
        <a:xfrm rot="17692822">
          <a:off x="1239356" y="1555769"/>
          <a:ext cx="1623499" cy="30102"/>
        </a:xfrm>
        <a:custGeom>
          <a:avLst/>
          <a:gdLst/>
          <a:ahLst/>
          <a:cxnLst/>
          <a:rect l="0" t="0" r="0" b="0"/>
          <a:pathLst>
            <a:path>
              <a:moveTo>
                <a:pt x="0" y="15051"/>
              </a:moveTo>
              <a:lnTo>
                <a:pt x="1623499" y="15051"/>
              </a:lnTo>
            </a:path>
          </a:pathLst>
        </a:custGeom>
        <a:noFill/>
        <a:ln w="15875" cap="rnd"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10518" y="1530232"/>
        <a:ext cx="81174" cy="81174"/>
      </dsp:txXfrm>
    </dsp:sp>
    <dsp:sp modelId="{DCD07A0F-BFF4-4C2F-A066-29D0F0D01682}">
      <dsp:nvSpPr>
        <dsp:cNvPr id="0" name=""/>
        <dsp:cNvSpPr/>
      </dsp:nvSpPr>
      <dsp:spPr>
        <a:xfrm>
          <a:off x="2392629" y="407506"/>
          <a:ext cx="1707616" cy="853808"/>
        </a:xfrm>
        <a:prstGeom prst="roundRect">
          <a:avLst>
            <a:gd name="adj" fmla="val 10000"/>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Import Libraries</a:t>
          </a:r>
        </a:p>
      </dsp:txBody>
      <dsp:txXfrm>
        <a:off x="2417636" y="432513"/>
        <a:ext cx="1657602" cy="803794"/>
      </dsp:txXfrm>
    </dsp:sp>
    <dsp:sp modelId="{280C009A-EB6A-43AF-B1FB-CE53BDCF4955}">
      <dsp:nvSpPr>
        <dsp:cNvPr id="0" name=""/>
        <dsp:cNvSpPr/>
      </dsp:nvSpPr>
      <dsp:spPr>
        <a:xfrm rot="19457599">
          <a:off x="1630518" y="2046708"/>
          <a:ext cx="841174" cy="30102"/>
        </a:xfrm>
        <a:custGeom>
          <a:avLst/>
          <a:gdLst/>
          <a:ahLst/>
          <a:cxnLst/>
          <a:rect l="0" t="0" r="0" b="0"/>
          <a:pathLst>
            <a:path>
              <a:moveTo>
                <a:pt x="0" y="15051"/>
              </a:moveTo>
              <a:lnTo>
                <a:pt x="841174" y="15051"/>
              </a:lnTo>
            </a:path>
          </a:pathLst>
        </a:custGeom>
        <a:noFill/>
        <a:ln w="15875" cap="rnd"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30076" y="2040730"/>
        <a:ext cx="42058" cy="42058"/>
      </dsp:txXfrm>
    </dsp:sp>
    <dsp:sp modelId="{FCA5B979-9D99-4CCD-9019-DC0D28E7BE31}">
      <dsp:nvSpPr>
        <dsp:cNvPr id="0" name=""/>
        <dsp:cNvSpPr/>
      </dsp:nvSpPr>
      <dsp:spPr>
        <a:xfrm>
          <a:off x="2392629" y="1389386"/>
          <a:ext cx="1707616" cy="853808"/>
        </a:xfrm>
        <a:prstGeom prst="roundRect">
          <a:avLst>
            <a:gd name="adj" fmla="val 10000"/>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Cleaning &amp; imputation</a:t>
          </a:r>
        </a:p>
      </dsp:txBody>
      <dsp:txXfrm>
        <a:off x="2417636" y="1414393"/>
        <a:ext cx="1657602" cy="803794"/>
      </dsp:txXfrm>
    </dsp:sp>
    <dsp:sp modelId="{8105C8EB-91B0-4DB3-976D-57C6D04DABA8}">
      <dsp:nvSpPr>
        <dsp:cNvPr id="0" name=""/>
        <dsp:cNvSpPr/>
      </dsp:nvSpPr>
      <dsp:spPr>
        <a:xfrm rot="19457599">
          <a:off x="4021181" y="1555769"/>
          <a:ext cx="841174" cy="30102"/>
        </a:xfrm>
        <a:custGeom>
          <a:avLst/>
          <a:gdLst/>
          <a:ahLst/>
          <a:cxnLst/>
          <a:rect l="0" t="0" r="0" b="0"/>
          <a:pathLst>
            <a:path>
              <a:moveTo>
                <a:pt x="0" y="15051"/>
              </a:moveTo>
              <a:lnTo>
                <a:pt x="841174" y="15051"/>
              </a:lnTo>
            </a:path>
          </a:pathLst>
        </a:custGeom>
        <a:noFill/>
        <a:ln w="15875" cap="rnd"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20739" y="1549791"/>
        <a:ext cx="42058" cy="42058"/>
      </dsp:txXfrm>
    </dsp:sp>
    <dsp:sp modelId="{4A332768-7007-482E-88AB-E67B3A37A260}">
      <dsp:nvSpPr>
        <dsp:cNvPr id="0" name=""/>
        <dsp:cNvSpPr/>
      </dsp:nvSpPr>
      <dsp:spPr>
        <a:xfrm>
          <a:off x="4783292" y="898446"/>
          <a:ext cx="1707616" cy="85380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Finding Null values</a:t>
          </a:r>
        </a:p>
      </dsp:txBody>
      <dsp:txXfrm>
        <a:off x="4808299" y="923453"/>
        <a:ext cx="1657602" cy="803794"/>
      </dsp:txXfrm>
    </dsp:sp>
    <dsp:sp modelId="{565DAFD7-4446-4825-81F4-90027EF4B519}">
      <dsp:nvSpPr>
        <dsp:cNvPr id="0" name=""/>
        <dsp:cNvSpPr/>
      </dsp:nvSpPr>
      <dsp:spPr>
        <a:xfrm rot="2142401">
          <a:off x="4021181" y="2046708"/>
          <a:ext cx="841174" cy="30102"/>
        </a:xfrm>
        <a:custGeom>
          <a:avLst/>
          <a:gdLst/>
          <a:ahLst/>
          <a:cxnLst/>
          <a:rect l="0" t="0" r="0" b="0"/>
          <a:pathLst>
            <a:path>
              <a:moveTo>
                <a:pt x="0" y="15051"/>
              </a:moveTo>
              <a:lnTo>
                <a:pt x="841174" y="15051"/>
              </a:lnTo>
            </a:path>
          </a:pathLst>
        </a:custGeom>
        <a:noFill/>
        <a:ln w="15875" cap="rnd"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20739" y="2040730"/>
        <a:ext cx="42058" cy="42058"/>
      </dsp:txXfrm>
    </dsp:sp>
    <dsp:sp modelId="{5E7CA438-6ED0-45F3-90B4-954700E7C97B}">
      <dsp:nvSpPr>
        <dsp:cNvPr id="0" name=""/>
        <dsp:cNvSpPr/>
      </dsp:nvSpPr>
      <dsp:spPr>
        <a:xfrm>
          <a:off x="4783292" y="1880325"/>
          <a:ext cx="1707616" cy="85380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Unique Values</a:t>
          </a:r>
        </a:p>
      </dsp:txBody>
      <dsp:txXfrm>
        <a:off x="4808299" y="1905332"/>
        <a:ext cx="1657602" cy="803794"/>
      </dsp:txXfrm>
    </dsp:sp>
    <dsp:sp modelId="{B0C3ED66-AB54-4013-BF13-F5872EA030DB}">
      <dsp:nvSpPr>
        <dsp:cNvPr id="0" name=""/>
        <dsp:cNvSpPr/>
      </dsp:nvSpPr>
      <dsp:spPr>
        <a:xfrm rot="3907178">
          <a:off x="1239356" y="3028588"/>
          <a:ext cx="1623499" cy="30102"/>
        </a:xfrm>
        <a:custGeom>
          <a:avLst/>
          <a:gdLst/>
          <a:ahLst/>
          <a:cxnLst/>
          <a:rect l="0" t="0" r="0" b="0"/>
          <a:pathLst>
            <a:path>
              <a:moveTo>
                <a:pt x="0" y="15051"/>
              </a:moveTo>
              <a:lnTo>
                <a:pt x="1623499" y="15051"/>
              </a:lnTo>
            </a:path>
          </a:pathLst>
        </a:custGeom>
        <a:noFill/>
        <a:ln w="15875" cap="rnd"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10518" y="3003052"/>
        <a:ext cx="81174" cy="81174"/>
      </dsp:txXfrm>
    </dsp:sp>
    <dsp:sp modelId="{03BF4E51-6102-4951-A281-7339F9AE35C2}">
      <dsp:nvSpPr>
        <dsp:cNvPr id="0" name=""/>
        <dsp:cNvSpPr/>
      </dsp:nvSpPr>
      <dsp:spPr>
        <a:xfrm>
          <a:off x="2392629" y="3353145"/>
          <a:ext cx="1707616" cy="853808"/>
        </a:xfrm>
        <a:prstGeom prst="roundRect">
          <a:avLst>
            <a:gd name="adj" fmla="val 10000"/>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Sanity Check &amp; Frequency Check</a:t>
          </a:r>
        </a:p>
      </dsp:txBody>
      <dsp:txXfrm>
        <a:off x="2417636" y="3378152"/>
        <a:ext cx="1657602" cy="803794"/>
      </dsp:txXfrm>
    </dsp:sp>
    <dsp:sp modelId="{38A9EDD0-99A6-4DF7-89BB-2C5A084D3CAD}">
      <dsp:nvSpPr>
        <dsp:cNvPr id="0" name=""/>
        <dsp:cNvSpPr/>
      </dsp:nvSpPr>
      <dsp:spPr>
        <a:xfrm rot="19457599">
          <a:off x="4021181" y="3519528"/>
          <a:ext cx="841174" cy="30102"/>
        </a:xfrm>
        <a:custGeom>
          <a:avLst/>
          <a:gdLst/>
          <a:ahLst/>
          <a:cxnLst/>
          <a:rect l="0" t="0" r="0" b="0"/>
          <a:pathLst>
            <a:path>
              <a:moveTo>
                <a:pt x="0" y="15051"/>
              </a:moveTo>
              <a:lnTo>
                <a:pt x="841174" y="15051"/>
              </a:lnTo>
            </a:path>
          </a:pathLst>
        </a:custGeom>
        <a:noFill/>
        <a:ln w="15875" cap="rnd"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20739" y="3513550"/>
        <a:ext cx="42058" cy="42058"/>
      </dsp:txXfrm>
    </dsp:sp>
    <dsp:sp modelId="{79C53037-21B7-4858-990C-D89852BD63EA}">
      <dsp:nvSpPr>
        <dsp:cNvPr id="0" name=""/>
        <dsp:cNvSpPr/>
      </dsp:nvSpPr>
      <dsp:spPr>
        <a:xfrm>
          <a:off x="4783292" y="2862205"/>
          <a:ext cx="1707616" cy="85380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Combine Categories</a:t>
          </a:r>
        </a:p>
      </dsp:txBody>
      <dsp:txXfrm>
        <a:off x="4808299" y="2887212"/>
        <a:ext cx="1657602" cy="803794"/>
      </dsp:txXfrm>
    </dsp:sp>
    <dsp:sp modelId="{077DC312-0A1C-48C4-B9E0-E999D8586FCE}">
      <dsp:nvSpPr>
        <dsp:cNvPr id="0" name=""/>
        <dsp:cNvSpPr/>
      </dsp:nvSpPr>
      <dsp:spPr>
        <a:xfrm rot="2142401">
          <a:off x="4021181" y="4010468"/>
          <a:ext cx="841174" cy="30102"/>
        </a:xfrm>
        <a:custGeom>
          <a:avLst/>
          <a:gdLst/>
          <a:ahLst/>
          <a:cxnLst/>
          <a:rect l="0" t="0" r="0" b="0"/>
          <a:pathLst>
            <a:path>
              <a:moveTo>
                <a:pt x="0" y="15051"/>
              </a:moveTo>
              <a:lnTo>
                <a:pt x="841174" y="15051"/>
              </a:lnTo>
            </a:path>
          </a:pathLst>
        </a:custGeom>
        <a:noFill/>
        <a:ln w="15875" cap="rnd"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420739" y="4004490"/>
        <a:ext cx="42058" cy="42058"/>
      </dsp:txXfrm>
    </dsp:sp>
    <dsp:sp modelId="{08B9788B-D702-40A7-9446-6552AB135742}">
      <dsp:nvSpPr>
        <dsp:cNvPr id="0" name=""/>
        <dsp:cNvSpPr/>
      </dsp:nvSpPr>
      <dsp:spPr>
        <a:xfrm>
          <a:off x="4783292" y="3844085"/>
          <a:ext cx="1707616" cy="853808"/>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Aggregate Values</a:t>
          </a:r>
        </a:p>
      </dsp:txBody>
      <dsp:txXfrm>
        <a:off x="4808299" y="3869092"/>
        <a:ext cx="1657602" cy="8037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35102-458B-4222-851F-4D8671267A25}">
      <dsp:nvSpPr>
        <dsp:cNvPr id="0" name=""/>
        <dsp:cNvSpPr/>
      </dsp:nvSpPr>
      <dsp:spPr>
        <a:xfrm>
          <a:off x="0" y="3022"/>
          <a:ext cx="6749521" cy="996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52C75-3F7E-4378-B5FC-87B10933B36F}">
      <dsp:nvSpPr>
        <dsp:cNvPr id="0" name=""/>
        <dsp:cNvSpPr/>
      </dsp:nvSpPr>
      <dsp:spPr>
        <a:xfrm>
          <a:off x="301301" y="227131"/>
          <a:ext cx="548356" cy="5478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34B8D4-E320-43E1-9B2B-DFB361190D13}">
      <dsp:nvSpPr>
        <dsp:cNvPr id="0" name=""/>
        <dsp:cNvSpPr/>
      </dsp:nvSpPr>
      <dsp:spPr>
        <a:xfrm>
          <a:off x="1150959" y="3022"/>
          <a:ext cx="5522605" cy="9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517" tIns="105517" rIns="105517" bIns="105517" numCol="1" spcCol="1270" anchor="ctr" anchorCtr="0">
          <a:noAutofit/>
        </a:bodyPr>
        <a:lstStyle/>
        <a:p>
          <a:pPr marL="0" lvl="0" indent="0" algn="l" defTabSz="622300">
            <a:lnSpc>
              <a:spcPct val="100000"/>
            </a:lnSpc>
            <a:spcBef>
              <a:spcPct val="0"/>
            </a:spcBef>
            <a:spcAft>
              <a:spcPct val="35000"/>
            </a:spcAft>
            <a:buNone/>
          </a:pPr>
          <a:r>
            <a:rPr lang="en-IN" sz="1400" kern="1200" dirty="0"/>
            <a:t>Robust Scaler removes the median and scales the data according to the quantile range. IQR (Interquartile range) between the 1</a:t>
          </a:r>
          <a:r>
            <a:rPr lang="en-IN" sz="1400" kern="1200" baseline="30000" dirty="0"/>
            <a:t>st</a:t>
          </a:r>
          <a:r>
            <a:rPr lang="en-IN" sz="1400" kern="1200" dirty="0"/>
            <a:t> quartile (25</a:t>
          </a:r>
          <a:r>
            <a:rPr lang="en-IN" sz="1400" kern="1200" baseline="30000" dirty="0"/>
            <a:t>th</a:t>
          </a:r>
          <a:r>
            <a:rPr lang="en-IN" sz="1400" kern="1200" dirty="0"/>
            <a:t> quartile) and the 3</a:t>
          </a:r>
          <a:r>
            <a:rPr lang="en-IN" sz="1400" kern="1200" baseline="30000" dirty="0"/>
            <a:t>rd</a:t>
          </a:r>
          <a:r>
            <a:rPr lang="en-IN" sz="1400" kern="1200" dirty="0"/>
            <a:t> quartile (75</a:t>
          </a:r>
          <a:r>
            <a:rPr lang="en-IN" sz="1400" kern="1200" baseline="30000" dirty="0"/>
            <a:t>th</a:t>
          </a:r>
          <a:r>
            <a:rPr lang="en-IN" sz="1400" kern="1200" dirty="0"/>
            <a:t> quantile). but here our range will be  0.1 and 0.8. </a:t>
          </a:r>
          <a:endParaRPr lang="en-US" sz="1400" kern="1200" dirty="0"/>
        </a:p>
      </dsp:txBody>
      <dsp:txXfrm>
        <a:off x="1150959" y="3022"/>
        <a:ext cx="5522605" cy="997012"/>
      </dsp:txXfrm>
    </dsp:sp>
    <dsp:sp modelId="{0AE55070-DEF8-4F46-83E8-1AE57E8C0877}">
      <dsp:nvSpPr>
        <dsp:cNvPr id="0" name=""/>
        <dsp:cNvSpPr/>
      </dsp:nvSpPr>
      <dsp:spPr>
        <a:xfrm>
          <a:off x="0" y="1227923"/>
          <a:ext cx="6749521" cy="996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F56FC-A45C-4260-B467-1332A19529AF}">
      <dsp:nvSpPr>
        <dsp:cNvPr id="0" name=""/>
        <dsp:cNvSpPr/>
      </dsp:nvSpPr>
      <dsp:spPr>
        <a:xfrm>
          <a:off x="301301" y="1452032"/>
          <a:ext cx="548356" cy="5478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16E6E9-FCC2-4E42-86EA-5AEB13107833}">
      <dsp:nvSpPr>
        <dsp:cNvPr id="0" name=""/>
        <dsp:cNvSpPr/>
      </dsp:nvSpPr>
      <dsp:spPr>
        <a:xfrm>
          <a:off x="1150959" y="1227923"/>
          <a:ext cx="5522605" cy="9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517" tIns="105517" rIns="105517" bIns="105517" numCol="1" spcCol="1270" anchor="ctr" anchorCtr="0">
          <a:noAutofit/>
        </a:bodyPr>
        <a:lstStyle/>
        <a:p>
          <a:pPr marL="0" lvl="0" indent="0" algn="l" defTabSz="622300">
            <a:lnSpc>
              <a:spcPct val="100000"/>
            </a:lnSpc>
            <a:spcBef>
              <a:spcPct val="0"/>
            </a:spcBef>
            <a:spcAft>
              <a:spcPct val="35000"/>
            </a:spcAft>
            <a:buNone/>
          </a:pPr>
          <a:r>
            <a:rPr lang="en-IN" sz="1400" kern="1200" dirty="0"/>
            <a:t>This Scaler also handles the Outliers and their Scales according to the quantile range.</a:t>
          </a:r>
          <a:endParaRPr lang="en-US" sz="1400" kern="1200" dirty="0"/>
        </a:p>
      </dsp:txBody>
      <dsp:txXfrm>
        <a:off x="1150959" y="1227923"/>
        <a:ext cx="5522605" cy="997012"/>
      </dsp:txXfrm>
    </dsp:sp>
    <dsp:sp modelId="{CA5619EC-D007-4F6F-A962-61FA71248C49}">
      <dsp:nvSpPr>
        <dsp:cNvPr id="0" name=""/>
        <dsp:cNvSpPr/>
      </dsp:nvSpPr>
      <dsp:spPr>
        <a:xfrm>
          <a:off x="0" y="2452824"/>
          <a:ext cx="6749521" cy="996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0E55F3-153D-4ADB-B83D-7B327E74B280}">
      <dsp:nvSpPr>
        <dsp:cNvPr id="0" name=""/>
        <dsp:cNvSpPr/>
      </dsp:nvSpPr>
      <dsp:spPr>
        <a:xfrm>
          <a:off x="301301" y="2676932"/>
          <a:ext cx="548356" cy="5478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E31FDD-F5E9-4A89-9302-0951858B3D8F}">
      <dsp:nvSpPr>
        <dsp:cNvPr id="0" name=""/>
        <dsp:cNvSpPr/>
      </dsp:nvSpPr>
      <dsp:spPr>
        <a:xfrm>
          <a:off x="1150959" y="2452824"/>
          <a:ext cx="5522605" cy="9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517" tIns="105517" rIns="105517" bIns="105517" numCol="1" spcCol="1270" anchor="ctr" anchorCtr="0">
          <a:noAutofit/>
        </a:bodyPr>
        <a:lstStyle/>
        <a:p>
          <a:pPr marL="0" lvl="0" indent="0" algn="l" defTabSz="622300">
            <a:lnSpc>
              <a:spcPct val="100000"/>
            </a:lnSpc>
            <a:spcBef>
              <a:spcPct val="0"/>
            </a:spcBef>
            <a:spcAft>
              <a:spcPct val="35000"/>
            </a:spcAft>
            <a:buNone/>
          </a:pPr>
          <a:r>
            <a:rPr lang="en-IN" sz="1400" kern="1200"/>
            <a:t>For the Robust Scaler we will Normalize our data using ‘MinMaxScaler’.</a:t>
          </a:r>
          <a:endParaRPr lang="en-US" sz="1400" kern="1200"/>
        </a:p>
      </dsp:txBody>
      <dsp:txXfrm>
        <a:off x="1150959" y="2452824"/>
        <a:ext cx="5522605" cy="9970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91937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DEF38-FF48-4318-85F8-6ABA3549DE1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198584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29817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1114709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397475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289331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1870287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86287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242493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424032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DEF38-FF48-4318-85F8-6ABA3549DE1C}" type="datetimeFigureOut">
              <a:rPr lang="en-IN" smtClean="0"/>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402194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DEF38-FF48-4318-85F8-6ABA3549DE1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85210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DEF38-FF48-4318-85F8-6ABA3549DE1C}" type="datetimeFigureOut">
              <a:rPr lang="en-IN" smtClean="0"/>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383461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DEF38-FF48-4318-85F8-6ABA3549DE1C}" type="datetimeFigureOut">
              <a:rPr lang="en-IN" smtClean="0"/>
              <a:t>29-11-2022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309759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DEF38-FF48-4318-85F8-6ABA3549DE1C}" type="datetimeFigureOut">
              <a:rPr lang="en-IN" smtClean="0"/>
              <a:t>29-11-2022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26045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DEF38-FF48-4318-85F8-6ABA3549DE1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341429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DEF38-FF48-4318-85F8-6ABA3549DE1C}" type="datetimeFigureOut">
              <a:rPr lang="en-IN" smtClean="0"/>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B2DC1-CE4E-4F50-8091-A88442197320}" type="slidenum">
              <a:rPr lang="en-IN" smtClean="0"/>
              <a:t>‹#›</a:t>
            </a:fld>
            <a:endParaRPr lang="en-IN"/>
          </a:p>
        </p:txBody>
      </p:sp>
    </p:spTree>
    <p:extLst>
      <p:ext uri="{BB962C8B-B14F-4D97-AF65-F5344CB8AC3E}">
        <p14:creationId xmlns:p14="http://schemas.microsoft.com/office/powerpoint/2010/main" val="352596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2DEF38-FF48-4318-85F8-6ABA3549DE1C}" type="datetimeFigureOut">
              <a:rPr lang="en-IN" smtClean="0"/>
              <a:t>29-11-2022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4B2DC1-CE4E-4F50-8091-A88442197320}" type="slidenum">
              <a:rPr lang="en-IN" smtClean="0"/>
              <a:t>‹#›</a:t>
            </a:fld>
            <a:endParaRPr lang="en-IN"/>
          </a:p>
        </p:txBody>
      </p:sp>
    </p:spTree>
    <p:extLst>
      <p:ext uri="{BB962C8B-B14F-4D97-AF65-F5344CB8AC3E}">
        <p14:creationId xmlns:p14="http://schemas.microsoft.com/office/powerpoint/2010/main" val="29771256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hyperlink" Target="https://pixabay.com/en/supermarket-shopping-sales-store-435452/"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7.wav"/><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9.wav"/><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0.wav"/><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7.wav"/><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7.wav"/><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8.wav"/><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audio" Target="../media/audio7.wav"/><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8.wav"/><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1.wav"/><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hyperlink" Target="https://www.pexels.com/photo/blue-background-conclusion-1888005/" TargetMode="External"/><Relationship Id="rId4" Type="http://schemas.openxmlformats.org/officeDocument/2006/relationships/image" Target="../media/image40.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2.wav"/><Relationship Id="rId1" Type="http://schemas.openxmlformats.org/officeDocument/2006/relationships/slideLayout" Target="../slideLayouts/slideLayout1.xml"/><Relationship Id="rId6" Type="http://schemas.openxmlformats.org/officeDocument/2006/relationships/hyperlink" Target="https://creativecommons.org/licenses/by-nc-nd/3.0/" TargetMode="External"/><Relationship Id="rId5" Type="http://schemas.openxmlformats.org/officeDocument/2006/relationships/hyperlink" Target="https://www.actuaries.digital/2020/05/19/my-path-to-machine-learning/"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https://creativecommons.org/licenses/by-sa/3.0/" TargetMode="External"/><Relationship Id="rId4" Type="http://schemas.openxmlformats.org/officeDocument/2006/relationships/diagramLayout" Target="../diagrams/layout1.xml"/><Relationship Id="rId9" Type="http://schemas.openxmlformats.org/officeDocument/2006/relationships/hyperlink" Target="https://www.picpedia.org/highway-signs/g/goal.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4.wav"/><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hyperlink" Target="https://nonsa.pl/wiki/Problem" TargetMode="Externa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audio" Target="../media/audio5.wav"/><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audio" Target="../media/audio6.wav"/><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7.wav"/><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audio" Target="../media/audio7.wav"/><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8.wav"/><Relationship Id="rId1" Type="http://schemas.openxmlformats.org/officeDocument/2006/relationships/slideLayout" Target="../slideLayouts/slideLayout7.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indoor, marketplace, scene&#10;&#10;Description automatically generated">
            <a:extLst>
              <a:ext uri="{FF2B5EF4-FFF2-40B4-BE49-F238E27FC236}">
                <a16:creationId xmlns:a16="http://schemas.microsoft.com/office/drawing/2014/main" id="{7458F3E8-6C5E-5FB5-7281-E7AD602CCADF}"/>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9091" r="9091"/>
          <a:stretch/>
        </p:blipFill>
        <p:spPr>
          <a:xfrm>
            <a:off x="20" y="10"/>
            <a:ext cx="12191980" cy="6857990"/>
          </a:xfrm>
          <a:prstGeom prst="rect">
            <a:avLst/>
          </a:prstGeom>
        </p:spPr>
      </p:pic>
      <p:sp>
        <p:nvSpPr>
          <p:cNvPr id="15"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17747-24D9-0094-E3C5-DC5CCEC8D086}"/>
              </a:ext>
            </a:extLst>
          </p:cNvPr>
          <p:cNvSpPr>
            <a:spLocks noGrp="1"/>
          </p:cNvSpPr>
          <p:nvPr>
            <p:ph type="ctrTitle"/>
          </p:nvPr>
        </p:nvSpPr>
        <p:spPr>
          <a:xfrm>
            <a:off x="685800" y="1634067"/>
            <a:ext cx="4080932" cy="3310468"/>
          </a:xfrm>
        </p:spPr>
        <p:txBody>
          <a:bodyPr>
            <a:normAutofit/>
          </a:bodyPr>
          <a:lstStyle/>
          <a:p>
            <a:pPr algn="l"/>
            <a:r>
              <a:rPr lang="en-IN" sz="5400" dirty="0" err="1">
                <a:solidFill>
                  <a:srgbClr val="FF0000"/>
                </a:solidFill>
                <a:latin typeface="Algerian" panose="04020705040A02060702" pitchFamily="82" charset="0"/>
              </a:rPr>
              <a:t>BigMart</a:t>
            </a:r>
            <a:r>
              <a:rPr lang="en-IN" sz="5400" dirty="0">
                <a:solidFill>
                  <a:srgbClr val="FF0000"/>
                </a:solidFill>
                <a:latin typeface="Algerian" panose="04020705040A02060702" pitchFamily="82" charset="0"/>
              </a:rPr>
              <a:t> Sales </a:t>
            </a:r>
          </a:p>
        </p:txBody>
      </p:sp>
      <p:sp>
        <p:nvSpPr>
          <p:cNvPr id="3" name="Subtitle 2">
            <a:extLst>
              <a:ext uri="{FF2B5EF4-FFF2-40B4-BE49-F238E27FC236}">
                <a16:creationId xmlns:a16="http://schemas.microsoft.com/office/drawing/2014/main" id="{FA1157E2-8330-8902-145A-751DED0115AF}"/>
              </a:ext>
            </a:extLst>
          </p:cNvPr>
          <p:cNvSpPr>
            <a:spLocks noGrp="1"/>
          </p:cNvSpPr>
          <p:nvPr>
            <p:ph type="subTitle" idx="1"/>
          </p:nvPr>
        </p:nvSpPr>
        <p:spPr>
          <a:xfrm>
            <a:off x="685800" y="4944534"/>
            <a:ext cx="4080933" cy="939799"/>
          </a:xfrm>
        </p:spPr>
        <p:txBody>
          <a:bodyPr>
            <a:normAutofit/>
          </a:bodyPr>
          <a:lstStyle/>
          <a:p>
            <a:r>
              <a:rPr lang="en-IN" dirty="0">
                <a:solidFill>
                  <a:srgbClr val="FFFF00"/>
                </a:solidFill>
                <a:latin typeface="Amasis MT Pro Black" panose="02040A04050005020304" pitchFamily="18" charset="0"/>
              </a:rPr>
              <a:t>Data Science Project</a:t>
            </a:r>
          </a:p>
        </p:txBody>
      </p:sp>
      <p:grpSp>
        <p:nvGrpSpPr>
          <p:cNvPr id="17" name="Group 16">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18"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1"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30330894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sndAc>
          <p:stSnd>
            <p:snd r:embed="rId2" name="whoosh.wav"/>
          </p:stSnd>
        </p:sndAc>
      </p:transition>
    </mc:Choice>
    <mc:Fallback>
      <p:transition spd="slow">
        <p:fade/>
        <p:sndAc>
          <p:stSnd>
            <p:snd r:embed="rId2"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7CEAD-C13D-C324-62D1-403A942FD813}"/>
              </a:ext>
            </a:extLst>
          </p:cNvPr>
          <p:cNvSpPr txBox="1"/>
          <p:nvPr/>
        </p:nvSpPr>
        <p:spPr>
          <a:xfrm>
            <a:off x="6016336" y="572655"/>
            <a:ext cx="5612246" cy="1605759"/>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Outliers:</a:t>
            </a:r>
          </a:p>
        </p:txBody>
      </p:sp>
      <p:pic>
        <p:nvPicPr>
          <p:cNvPr id="4" name="Picture 3" descr="Chart, bar chart&#10;&#10;Description automatically generated">
            <a:extLst>
              <a:ext uri="{FF2B5EF4-FFF2-40B4-BE49-F238E27FC236}">
                <a16:creationId xmlns:a16="http://schemas.microsoft.com/office/drawing/2014/main" id="{3E22E0A2-8A2F-5B30-9431-CE65BCCDE3A6}"/>
              </a:ext>
            </a:extLst>
          </p:cNvPr>
          <p:cNvPicPr>
            <a:picLocks noChangeAspect="1"/>
          </p:cNvPicPr>
          <p:nvPr/>
        </p:nvPicPr>
        <p:blipFill>
          <a:blip r:embed="rId4"/>
          <a:stretch>
            <a:fillRect/>
          </a:stretch>
        </p:blipFill>
        <p:spPr>
          <a:xfrm>
            <a:off x="1268413" y="1551709"/>
            <a:ext cx="4641560" cy="418039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TextBox 2">
            <a:extLst>
              <a:ext uri="{FF2B5EF4-FFF2-40B4-BE49-F238E27FC236}">
                <a16:creationId xmlns:a16="http://schemas.microsoft.com/office/drawing/2014/main" id="{DD9669C2-B33F-9878-EFE9-C55B0D4EBABF}"/>
              </a:ext>
            </a:extLst>
          </p:cNvPr>
          <p:cNvSpPr txBox="1"/>
          <p:nvPr/>
        </p:nvSpPr>
        <p:spPr>
          <a:xfrm>
            <a:off x="6016336" y="2666999"/>
            <a:ext cx="5486687" cy="3124201"/>
          </a:xfrm>
          <a:prstGeom prst="rect">
            <a:avLst/>
          </a:prstGeom>
        </p:spPr>
        <p:txBody>
          <a:bodyPr vert="horz" lIns="91440" tIns="45720" rIns="91440" bIns="45720" rtlCol="0" anchor="t">
            <a:normAutofit/>
          </a:bodyPr>
          <a:lstStyle/>
          <a:p>
            <a:pPr marL="285750"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As we will concatenate the train and test data, we should predict the “</a:t>
            </a:r>
            <a:r>
              <a:rPr lang="en-US" dirty="0" err="1"/>
              <a:t>Item_Outlet_Sales</a:t>
            </a:r>
            <a:r>
              <a:rPr lang="en-US" dirty="0"/>
              <a:t>” column from the training dataset as test data already have that column. So, the outlier will be fixed by predicting the sales.  </a:t>
            </a:r>
          </a:p>
          <a:p>
            <a:pPr>
              <a:spcBef>
                <a:spcPct val="20000"/>
              </a:spcBef>
              <a:spcAft>
                <a:spcPts val="600"/>
              </a:spcAft>
              <a:buClr>
                <a:schemeClr val="accent1">
                  <a:lumMod val="75000"/>
                </a:schemeClr>
              </a:buClr>
              <a:buSzPct val="145000"/>
            </a:pPr>
            <a:endParaRPr lang="en-US" dirty="0"/>
          </a:p>
        </p:txBody>
      </p:sp>
    </p:spTree>
    <p:extLst>
      <p:ext uri="{BB962C8B-B14F-4D97-AF65-F5344CB8AC3E}">
        <p14:creationId xmlns:p14="http://schemas.microsoft.com/office/powerpoint/2010/main" val="1249567330"/>
      </p:ext>
    </p:extLst>
  </p:cSld>
  <p:clrMapOvr>
    <a:masterClrMapping/>
  </p:clrMapOvr>
  <mc:AlternateContent xmlns:mc="http://schemas.openxmlformats.org/markup-compatibility/2006">
    <mc:Choice xmlns:p14="http://schemas.microsoft.com/office/powerpoint/2010/main" Requires="p14">
      <p:transition spd="slow">
        <p14:pan dir="u"/>
        <p:sndAc>
          <p:stSnd>
            <p:snd r:embed="rId2" name="laser.wav"/>
          </p:stSnd>
        </p:sndAc>
      </p:transition>
    </mc:Choice>
    <mc:Fallback>
      <p:transition spd="slow">
        <p:fade/>
        <p:sndAc>
          <p:stSnd>
            <p:snd r:embed="rId2" name="laser.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8D2CD-FFAD-35E0-30E0-DB4E78BA29E5}"/>
              </a:ext>
            </a:extLst>
          </p:cNvPr>
          <p:cNvSpPr txBox="1"/>
          <p:nvPr/>
        </p:nvSpPr>
        <p:spPr>
          <a:xfrm>
            <a:off x="1484311" y="1081548"/>
            <a:ext cx="3333495" cy="1504335"/>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Graphs  &amp; Plots:</a:t>
            </a:r>
          </a:p>
        </p:txBody>
      </p:sp>
      <p:sp>
        <p:nvSpPr>
          <p:cNvPr id="6" name="TextBox 5">
            <a:extLst>
              <a:ext uri="{FF2B5EF4-FFF2-40B4-BE49-F238E27FC236}">
                <a16:creationId xmlns:a16="http://schemas.microsoft.com/office/drawing/2014/main" id="{9019F6F1-07A2-1503-E4E5-6969764AD4C3}"/>
              </a:ext>
            </a:extLst>
          </p:cNvPr>
          <p:cNvSpPr txBox="1"/>
          <p:nvPr/>
        </p:nvSpPr>
        <p:spPr>
          <a:xfrm>
            <a:off x="1484311" y="2666999"/>
            <a:ext cx="3333496" cy="3124201"/>
          </a:xfrm>
          <a:prstGeom prst="rect">
            <a:avLst/>
          </a:prstGeom>
        </p:spPr>
        <p:txBody>
          <a:bodyPr vert="horz" lIns="91440" tIns="45720" rIns="91440" bIns="45720" rtlCol="0" anchor="t">
            <a:normAutofit/>
          </a:bodyPr>
          <a:lstStyle/>
          <a:p>
            <a:pPr marL="342900" indent="-342900">
              <a:spcBef>
                <a:spcPct val="20000"/>
              </a:spcBef>
              <a:spcAft>
                <a:spcPts val="600"/>
              </a:spcAft>
              <a:buClr>
                <a:schemeClr val="accent1">
                  <a:lumMod val="75000"/>
                </a:schemeClr>
              </a:buClr>
              <a:buSzPct val="145000"/>
              <a:buFont typeface="Wingdings" panose="05000000000000000000" pitchFamily="2" charset="2"/>
              <a:buChar char="q"/>
            </a:pPr>
            <a:r>
              <a:rPr lang="en-US" dirty="0"/>
              <a:t>Using scatter plot and histogram plot we should analyze the Sales of the product and get some idea of how sales price (</a:t>
            </a:r>
            <a:r>
              <a:rPr lang="en-US" dirty="0" err="1"/>
              <a:t>dependant</a:t>
            </a:r>
            <a:r>
              <a:rPr lang="en-US" dirty="0"/>
              <a:t> value) can work with the independent values like item type, location, or fat content of the product.</a:t>
            </a:r>
          </a:p>
        </p:txBody>
      </p:sp>
      <p:pic>
        <p:nvPicPr>
          <p:cNvPr id="9" name="Picture 8" descr="Chart, scatter chart&#10;&#10;Description automatically generated">
            <a:extLst>
              <a:ext uri="{FF2B5EF4-FFF2-40B4-BE49-F238E27FC236}">
                <a16:creationId xmlns:a16="http://schemas.microsoft.com/office/drawing/2014/main" id="{7E9ADDF5-68B1-3BFB-1083-D147944E5D44}"/>
              </a:ext>
            </a:extLst>
          </p:cNvPr>
          <p:cNvPicPr>
            <a:picLocks noChangeAspect="1"/>
          </p:cNvPicPr>
          <p:nvPr/>
        </p:nvPicPr>
        <p:blipFill>
          <a:blip r:embed="rId4"/>
          <a:stretch>
            <a:fillRect/>
          </a:stretch>
        </p:blipFill>
        <p:spPr>
          <a:xfrm>
            <a:off x="5262033" y="1269816"/>
            <a:ext cx="6240990" cy="388501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6083381"/>
      </p:ext>
    </p:extLst>
  </p:cSld>
  <p:clrMapOvr>
    <a:masterClrMapping/>
  </p:clrMapOvr>
  <mc:AlternateContent xmlns:mc="http://schemas.openxmlformats.org/markup-compatibility/2006">
    <mc:Choice xmlns:p14="http://schemas.microsoft.com/office/powerpoint/2010/main" Requires="p14">
      <p:transition spd="slow">
        <p14:flash/>
        <p:sndAc>
          <p:stSnd>
            <p:snd r:embed="rId2" name="voltage.wav"/>
          </p:stSnd>
        </p:sndAc>
      </p:transition>
    </mc:Choice>
    <mc:Fallback>
      <p:transition spd="slow">
        <p:fade/>
        <p:sndAc>
          <p:stSnd>
            <p:snd r:embed="rId2" name="voltag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C71E7-FD95-A82D-7669-D99DF241DC93}"/>
              </a:ext>
            </a:extLst>
          </p:cNvPr>
          <p:cNvSpPr txBox="1"/>
          <p:nvPr/>
        </p:nvSpPr>
        <p:spPr>
          <a:xfrm>
            <a:off x="1484312" y="685800"/>
            <a:ext cx="4074345" cy="1752599"/>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Correlation:</a:t>
            </a:r>
          </a:p>
        </p:txBody>
      </p:sp>
      <p:sp>
        <p:nvSpPr>
          <p:cNvPr id="3" name="TextBox 2">
            <a:extLst>
              <a:ext uri="{FF2B5EF4-FFF2-40B4-BE49-F238E27FC236}">
                <a16:creationId xmlns:a16="http://schemas.microsoft.com/office/drawing/2014/main" id="{EC84B624-527E-E289-26F7-18A30E79C4C1}"/>
              </a:ext>
            </a:extLst>
          </p:cNvPr>
          <p:cNvSpPr txBox="1"/>
          <p:nvPr/>
        </p:nvSpPr>
        <p:spPr>
          <a:xfrm>
            <a:off x="1484311" y="2666999"/>
            <a:ext cx="4074345" cy="3124201"/>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After plotting to analyze the product sales, we should apply correlation or heat map, as the correlation between variables indicates that as one variable changes in value, the other variable tends to change in a specific direction. Understanding that relationship is useful because we can use one variable's value to predict the other variables' value.</a:t>
            </a:r>
          </a:p>
          <a:p>
            <a:pPr>
              <a:spcBef>
                <a:spcPct val="20000"/>
              </a:spcBef>
              <a:spcAft>
                <a:spcPts val="600"/>
              </a:spcAft>
              <a:buClr>
                <a:schemeClr val="accent1">
                  <a:lumMod val="75000"/>
                </a:schemeClr>
              </a:buClr>
              <a:buSzPct val="145000"/>
              <a:buFont typeface="Arial"/>
              <a:buChar char="•"/>
            </a:pPr>
            <a:endParaRPr lang="en-US" dirty="0"/>
          </a:p>
        </p:txBody>
      </p:sp>
      <p:pic>
        <p:nvPicPr>
          <p:cNvPr id="4" name="Picture 3" descr="Chart, histogram&#10;&#10;Description automatically generated">
            <a:extLst>
              <a:ext uri="{FF2B5EF4-FFF2-40B4-BE49-F238E27FC236}">
                <a16:creationId xmlns:a16="http://schemas.microsoft.com/office/drawing/2014/main" id="{6A2D492E-73D7-95EA-C4C2-576D8A541D55}"/>
              </a:ext>
            </a:extLst>
          </p:cNvPr>
          <p:cNvPicPr>
            <a:picLocks noChangeAspect="1"/>
          </p:cNvPicPr>
          <p:nvPr/>
        </p:nvPicPr>
        <p:blipFill>
          <a:blip r:embed="rId4"/>
          <a:stretch>
            <a:fillRect/>
          </a:stretch>
        </p:blipFill>
        <p:spPr>
          <a:xfrm>
            <a:off x="5927465" y="645285"/>
            <a:ext cx="6113723"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descr="Chart, histogram&#10;&#10;Description automatically generated">
            <a:extLst>
              <a:ext uri="{FF2B5EF4-FFF2-40B4-BE49-F238E27FC236}">
                <a16:creationId xmlns:a16="http://schemas.microsoft.com/office/drawing/2014/main" id="{75BF0E0A-2B76-5996-ED95-851CB22A4D8B}"/>
              </a:ext>
            </a:extLst>
          </p:cNvPr>
          <p:cNvPicPr>
            <a:picLocks noChangeAspect="1"/>
          </p:cNvPicPr>
          <p:nvPr/>
        </p:nvPicPr>
        <p:blipFill>
          <a:blip r:embed="rId5"/>
          <a:stretch>
            <a:fillRect/>
          </a:stretch>
        </p:blipFill>
        <p:spPr>
          <a:xfrm>
            <a:off x="5927465" y="3221805"/>
            <a:ext cx="2849130" cy="261706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descr="Chart, histogram&#10;&#10;Description automatically generated">
            <a:extLst>
              <a:ext uri="{FF2B5EF4-FFF2-40B4-BE49-F238E27FC236}">
                <a16:creationId xmlns:a16="http://schemas.microsoft.com/office/drawing/2014/main" id="{87C2E905-DA2A-4554-276D-0B7B775A00A0}"/>
              </a:ext>
            </a:extLst>
          </p:cNvPr>
          <p:cNvPicPr>
            <a:picLocks noChangeAspect="1"/>
          </p:cNvPicPr>
          <p:nvPr/>
        </p:nvPicPr>
        <p:blipFill>
          <a:blip r:embed="rId6"/>
          <a:stretch>
            <a:fillRect/>
          </a:stretch>
        </p:blipFill>
        <p:spPr>
          <a:xfrm>
            <a:off x="8776595" y="3221804"/>
            <a:ext cx="3264593" cy="276335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72862790"/>
      </p:ext>
    </p:extLst>
  </p:cSld>
  <p:clrMapOvr>
    <a:masterClrMapping/>
  </p:clrMapOvr>
  <p:transition spd="slow">
    <p:push dir="u"/>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50E0C-850E-EA50-70D4-4968A8387E71}"/>
              </a:ext>
            </a:extLst>
          </p:cNvPr>
          <p:cNvSpPr txBox="1"/>
          <p:nvPr/>
        </p:nvSpPr>
        <p:spPr>
          <a:xfrm>
            <a:off x="5709660" y="905933"/>
            <a:ext cx="5793363" cy="965200"/>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Heat Map:</a:t>
            </a:r>
          </a:p>
        </p:txBody>
      </p:sp>
      <p:pic>
        <p:nvPicPr>
          <p:cNvPr id="4" name="Picture 3" descr="A picture containing chart&#10;&#10;Description automatically generated">
            <a:extLst>
              <a:ext uri="{FF2B5EF4-FFF2-40B4-BE49-F238E27FC236}">
                <a16:creationId xmlns:a16="http://schemas.microsoft.com/office/drawing/2014/main" id="{39619330-CE7B-C73F-9900-ECA4D29674D2}"/>
              </a:ext>
            </a:extLst>
          </p:cNvPr>
          <p:cNvPicPr>
            <a:picLocks noChangeAspect="1"/>
          </p:cNvPicPr>
          <p:nvPr/>
        </p:nvPicPr>
        <p:blipFill>
          <a:blip r:embed="rId4"/>
          <a:stretch>
            <a:fillRect/>
          </a:stretch>
        </p:blipFill>
        <p:spPr>
          <a:xfrm>
            <a:off x="76627" y="803564"/>
            <a:ext cx="5326646" cy="492298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TextBox 2">
            <a:extLst>
              <a:ext uri="{FF2B5EF4-FFF2-40B4-BE49-F238E27FC236}">
                <a16:creationId xmlns:a16="http://schemas.microsoft.com/office/drawing/2014/main" id="{F7E3380D-0FB3-84B1-6DEF-A6966DCB3FE3}"/>
              </a:ext>
            </a:extLst>
          </p:cNvPr>
          <p:cNvSpPr txBox="1"/>
          <p:nvPr/>
        </p:nvSpPr>
        <p:spPr>
          <a:xfrm>
            <a:off x="5828439" y="1973502"/>
            <a:ext cx="6025565" cy="3793067"/>
          </a:xfrm>
          <a:prstGeom prst="rect">
            <a:avLst/>
          </a:prstGeom>
        </p:spPr>
        <p:txBody>
          <a:bodyPr vert="horz" lIns="91440" tIns="45720" rIns="91440" bIns="45720" rtlCol="0" anchor="ctr">
            <a:normAutofit/>
          </a:bodyPr>
          <a:lstStyle/>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 In our case, it should be sales as the relationship between the independent variable and the dependent variable is positive or negative or moderate positive or negative. </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 Correlation can measure only int or float values which can range from -1 to 1. And for that, we should convert string values into int or Float values with the help of ‘Label Encoding’ as independent variables are categorical values.</a:t>
            </a:r>
          </a:p>
          <a:p>
            <a:pPr>
              <a:spcBef>
                <a:spcPct val="20000"/>
              </a:spcBef>
              <a:spcAft>
                <a:spcPts val="600"/>
              </a:spcAft>
              <a:buClr>
                <a:schemeClr val="accent1">
                  <a:lumMod val="75000"/>
                </a:schemeClr>
              </a:buClr>
              <a:buSzPct val="145000"/>
              <a:buFont typeface="Arial"/>
              <a:buChar char="•"/>
            </a:pPr>
            <a:endParaRPr lang="en-US" dirty="0"/>
          </a:p>
        </p:txBody>
      </p:sp>
    </p:spTree>
    <p:extLst>
      <p:ext uri="{BB962C8B-B14F-4D97-AF65-F5344CB8AC3E}">
        <p14:creationId xmlns:p14="http://schemas.microsoft.com/office/powerpoint/2010/main" val="3084894148"/>
      </p:ext>
    </p:extLst>
  </p:cSld>
  <p:clrMapOvr>
    <a:masterClrMapping/>
  </p:clrMapOvr>
  <mc:AlternateContent xmlns:mc="http://schemas.openxmlformats.org/markup-compatibility/2006">
    <mc:Choice xmlns:p14="http://schemas.microsoft.com/office/powerpoint/2010/main" Requires="p14">
      <p:transition spd="slow" p14:dur="1500">
        <p:cover/>
        <p:sndAc>
          <p:stSnd>
            <p:snd r:embed="rId2" name="laser.wav"/>
          </p:stSnd>
        </p:sndAc>
      </p:transition>
    </mc:Choice>
    <mc:Fallback>
      <p:transition spd="slow">
        <p:cover/>
        <p:sndAc>
          <p:stSnd>
            <p:snd r:embed="rId2" name="laser.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B5D4F15-0A4D-E6E9-FBB6-BEEF299FBFF2}"/>
              </a:ext>
            </a:extLst>
          </p:cNvPr>
          <p:cNvSpPr>
            <a:spLocks noGrp="1"/>
          </p:cNvSpPr>
          <p:nvPr>
            <p:ph type="title"/>
          </p:nvPr>
        </p:nvSpPr>
        <p:spPr>
          <a:xfrm>
            <a:off x="1484311" y="685800"/>
            <a:ext cx="2566579" cy="5538019"/>
          </a:xfrm>
        </p:spPr>
        <p:txBody>
          <a:bodyPr vert="horz" lIns="91440" tIns="45720" rIns="91440" bIns="45720" rtlCol="0" anchor="ctr">
            <a:normAutofit/>
          </a:bodyPr>
          <a:lstStyle/>
          <a:p>
            <a:r>
              <a:rPr lang="en-US" sz="3600" dirty="0">
                <a:solidFill>
                  <a:srgbClr val="00B0F0"/>
                </a:solidFill>
                <a:latin typeface="Amasis MT Pro Black" panose="02040A04050005020304" pitchFamily="18" charset="0"/>
              </a:rPr>
              <a:t>Model Selection:</a:t>
            </a:r>
          </a:p>
        </p:txBody>
      </p:sp>
      <p:sp>
        <p:nvSpPr>
          <p:cNvPr id="3" name="TextBox 2">
            <a:extLst>
              <a:ext uri="{FF2B5EF4-FFF2-40B4-BE49-F238E27FC236}">
                <a16:creationId xmlns:a16="http://schemas.microsoft.com/office/drawing/2014/main" id="{9A494002-BF6B-180F-AC2D-0038E508627B}"/>
              </a:ext>
            </a:extLst>
          </p:cNvPr>
          <p:cNvSpPr txBox="1"/>
          <p:nvPr/>
        </p:nvSpPr>
        <p:spPr>
          <a:xfrm>
            <a:off x="4812145" y="244765"/>
            <a:ext cx="7055390" cy="3468254"/>
          </a:xfrm>
          <a:prstGeom prst="rect">
            <a:avLst/>
          </a:prstGeom>
        </p:spPr>
        <p:txBody>
          <a:bodyPr vert="horz" lIns="91440" tIns="45720" rIns="91440" bIns="45720" rtlCol="0" anchor="ctr">
            <a:normAutofit/>
          </a:bodyPr>
          <a:lstStyle/>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Now, we will separate data into test &amp; train with the ratio of 80% &amp; 20%.</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80% data for the training dataset and 20% will be test data for the basic model selection.</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For the model selection will import some modules from the </a:t>
            </a:r>
            <a:r>
              <a:rPr lang="en-US" dirty="0" err="1"/>
              <a:t>sklearn</a:t>
            </a:r>
            <a:r>
              <a:rPr lang="en-US" dirty="0"/>
              <a:t> libraries. </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Here, we will use the Cross Validation Score model as a </a:t>
            </a:r>
            <a:r>
              <a:rPr lang="en-US" dirty="0" err="1"/>
              <a:t>basic_model</a:t>
            </a:r>
            <a:r>
              <a:rPr lang="en-US" dirty="0"/>
              <a:t>.</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We get the MSE Score and R2 score from the basic model selection.</a:t>
            </a:r>
          </a:p>
          <a:p>
            <a:pPr>
              <a:spcBef>
                <a:spcPct val="20000"/>
              </a:spcBef>
              <a:spcAft>
                <a:spcPts val="600"/>
              </a:spcAft>
              <a:buClr>
                <a:schemeClr val="accent1">
                  <a:lumMod val="75000"/>
                </a:schemeClr>
              </a:buClr>
              <a:buSzPct val="145000"/>
              <a:buFont typeface="Arial"/>
              <a:buChar char="•"/>
            </a:pPr>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C4D5B16F-E5FF-0AD4-51D7-AD1F0D0D1DEC}"/>
              </a:ext>
            </a:extLst>
          </p:cNvPr>
          <p:cNvPicPr>
            <a:picLocks noChangeAspect="1"/>
          </p:cNvPicPr>
          <p:nvPr/>
        </p:nvPicPr>
        <p:blipFill>
          <a:blip r:embed="rId4"/>
          <a:stretch>
            <a:fillRect/>
          </a:stretch>
        </p:blipFill>
        <p:spPr>
          <a:xfrm>
            <a:off x="4812146" y="3583709"/>
            <a:ext cx="6922654" cy="316807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081421818"/>
      </p:ext>
    </p:extLst>
  </p:cSld>
  <p:clrMapOvr>
    <a:masterClrMapping/>
  </p:clrMapOvr>
  <p:transition spd="slow">
    <p:wipe/>
    <p:sndAc>
      <p:stSnd>
        <p:snd r:embed="rId2" name="laser.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C7720D53-709A-FA92-B6AE-2819A3A8749F}"/>
              </a:ext>
            </a:extLst>
          </p:cNvPr>
          <p:cNvPicPr>
            <a:picLocks noChangeAspect="1"/>
          </p:cNvPicPr>
          <p:nvPr/>
        </p:nvPicPr>
        <p:blipFill rotWithShape="1">
          <a:blip r:embed="rId4"/>
          <a:srcRect l="52865" r="2" b="2"/>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9" name="Group 1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extBox 1">
            <a:extLst>
              <a:ext uri="{FF2B5EF4-FFF2-40B4-BE49-F238E27FC236}">
                <a16:creationId xmlns:a16="http://schemas.microsoft.com/office/drawing/2014/main" id="{2C16194E-A7E6-2F66-3A83-41BE30E8DC56}"/>
              </a:ext>
            </a:extLst>
          </p:cNvPr>
          <p:cNvSpPr txBox="1"/>
          <p:nvPr/>
        </p:nvSpPr>
        <p:spPr>
          <a:xfrm>
            <a:off x="67684" y="86446"/>
            <a:ext cx="4116389" cy="848591"/>
          </a:xfrm>
          <a:prstGeom prst="rect">
            <a:avLst/>
          </a:prstGeom>
        </p:spPr>
        <p:txBody>
          <a:bodyPr vert="horz" lIns="91440" tIns="45720" rIns="91440" bIns="45720" rtlCol="0" anchor="ctr">
            <a:normAutofit fontScale="85000" lnSpcReduction="10000"/>
          </a:bodyPr>
          <a:lstStyle/>
          <a:p>
            <a:pP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Standardization:</a:t>
            </a:r>
          </a:p>
        </p:txBody>
      </p:sp>
      <p:sp>
        <p:nvSpPr>
          <p:cNvPr id="3" name="TextBox 2">
            <a:extLst>
              <a:ext uri="{FF2B5EF4-FFF2-40B4-BE49-F238E27FC236}">
                <a16:creationId xmlns:a16="http://schemas.microsoft.com/office/drawing/2014/main" id="{5F98B79D-16A6-0637-5478-5D36E29D469C}"/>
              </a:ext>
            </a:extLst>
          </p:cNvPr>
          <p:cNvSpPr txBox="1"/>
          <p:nvPr/>
        </p:nvSpPr>
        <p:spPr>
          <a:xfrm>
            <a:off x="-1" y="987425"/>
            <a:ext cx="4858565" cy="3301999"/>
          </a:xfrm>
          <a:prstGeom prst="rect">
            <a:avLst/>
          </a:prstGeom>
        </p:spPr>
        <p:txBody>
          <a:bodyPr vert="horz" lIns="91440" tIns="45720" rIns="91440" bIns="45720" rtlCol="0" anchor="ctr">
            <a:normAutofit lnSpcReduction="10000"/>
          </a:bodyPr>
          <a:lstStyle/>
          <a:p>
            <a:pPr marL="800100" lvl="1" indent="-342900">
              <a:lnSpc>
                <a:spcPct val="90000"/>
              </a:lnSpc>
              <a:spcBef>
                <a:spcPct val="20000"/>
              </a:spcBef>
              <a:spcAft>
                <a:spcPts val="600"/>
              </a:spcAft>
              <a:buClr>
                <a:schemeClr val="accent1">
                  <a:lumMod val="75000"/>
                </a:schemeClr>
              </a:buClr>
              <a:buSzPct val="145000"/>
              <a:buFont typeface="Wingdings" panose="05000000000000000000" pitchFamily="2" charset="2"/>
              <a:buChar char="q"/>
            </a:pPr>
            <a:r>
              <a:rPr lang="en-US" sz="1900" dirty="0"/>
              <a:t>We will Standardize the model before training the dataset because the independent variable is a simple method to reduce multicollinearity that is produced by higher-order terms.</a:t>
            </a:r>
          </a:p>
          <a:p>
            <a:pPr marL="800100" lvl="1" indent="-342900">
              <a:lnSpc>
                <a:spcPct val="90000"/>
              </a:lnSpc>
              <a:spcBef>
                <a:spcPct val="20000"/>
              </a:spcBef>
              <a:spcAft>
                <a:spcPts val="600"/>
              </a:spcAft>
              <a:buClr>
                <a:schemeClr val="accent1">
                  <a:lumMod val="75000"/>
                </a:schemeClr>
              </a:buClr>
              <a:buSzPct val="145000"/>
              <a:buFont typeface="Wingdings" panose="05000000000000000000" pitchFamily="2" charset="2"/>
              <a:buChar char="q"/>
            </a:pPr>
            <a:r>
              <a:rPr lang="en-US" sz="1900" dirty="0"/>
              <a:t>Standardizing the independent variable can also help to determine which variable is the most important.</a:t>
            </a:r>
          </a:p>
          <a:p>
            <a:pPr marL="800100" lvl="1" indent="-342900">
              <a:lnSpc>
                <a:spcPct val="90000"/>
              </a:lnSpc>
              <a:spcBef>
                <a:spcPct val="20000"/>
              </a:spcBef>
              <a:spcAft>
                <a:spcPts val="600"/>
              </a:spcAft>
              <a:buClr>
                <a:schemeClr val="accent1">
                  <a:lumMod val="75000"/>
                </a:schemeClr>
              </a:buClr>
              <a:buSzPct val="145000"/>
              <a:buFont typeface="Wingdings" panose="05000000000000000000" pitchFamily="2" charset="2"/>
              <a:buChar char="q"/>
            </a:pPr>
            <a:r>
              <a:rPr lang="en-US" sz="1900" dirty="0"/>
              <a:t>For Standardization will use the “</a:t>
            </a:r>
            <a:r>
              <a:rPr lang="en-US" sz="1900" dirty="0" err="1"/>
              <a:t>StandardScaler</a:t>
            </a:r>
            <a:r>
              <a:rPr lang="en-US" sz="1900" dirty="0"/>
              <a:t>” module.</a:t>
            </a:r>
          </a:p>
          <a:p>
            <a:pPr>
              <a:lnSpc>
                <a:spcPct val="90000"/>
              </a:lnSpc>
              <a:spcBef>
                <a:spcPct val="20000"/>
              </a:spcBef>
              <a:spcAft>
                <a:spcPts val="600"/>
              </a:spcAft>
              <a:buClr>
                <a:schemeClr val="accent1">
                  <a:lumMod val="75000"/>
                </a:schemeClr>
              </a:buClr>
              <a:buSzPct val="145000"/>
              <a:buFont typeface="Arial"/>
              <a:buChar char="•"/>
            </a:pPr>
            <a:endParaRPr lang="en-US" sz="1900" dirty="0"/>
          </a:p>
        </p:txBody>
      </p:sp>
      <p:pic>
        <p:nvPicPr>
          <p:cNvPr id="6" name="Picture 5" descr="Text&#10;&#10;Description automatically generated">
            <a:extLst>
              <a:ext uri="{FF2B5EF4-FFF2-40B4-BE49-F238E27FC236}">
                <a16:creationId xmlns:a16="http://schemas.microsoft.com/office/drawing/2014/main" id="{79A85387-1045-BA96-192E-448A4883AB5B}"/>
              </a:ext>
            </a:extLst>
          </p:cNvPr>
          <p:cNvPicPr>
            <a:picLocks noChangeAspect="1"/>
          </p:cNvPicPr>
          <p:nvPr/>
        </p:nvPicPr>
        <p:blipFill>
          <a:blip r:embed="rId5"/>
          <a:stretch>
            <a:fillRect/>
          </a:stretch>
        </p:blipFill>
        <p:spPr>
          <a:xfrm>
            <a:off x="150812" y="4124325"/>
            <a:ext cx="4393479" cy="2498148"/>
          </a:xfrm>
          <a:prstGeom prst="rect">
            <a:avLst/>
          </a:prstGeom>
        </p:spPr>
      </p:pic>
    </p:spTree>
    <p:extLst>
      <p:ext uri="{BB962C8B-B14F-4D97-AF65-F5344CB8AC3E}">
        <p14:creationId xmlns:p14="http://schemas.microsoft.com/office/powerpoint/2010/main" val="2445732222"/>
      </p:ext>
    </p:extLst>
  </p:cSld>
  <p:clrMapOvr>
    <a:masterClrMapping/>
  </p:clrMapOvr>
  <p:transition spd="slow">
    <p:push dir="u"/>
    <p:sndAc>
      <p:stSnd>
        <p:snd r:embed="rId2" name="push.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6"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7"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8"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9"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0"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1"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3" name="Rectangle 102">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D22520-5FA0-0C93-064F-1D53BC5E5296}"/>
              </a:ext>
            </a:extLst>
          </p:cNvPr>
          <p:cNvSpPr txBox="1"/>
          <p:nvPr/>
        </p:nvSpPr>
        <p:spPr>
          <a:xfrm>
            <a:off x="9171392" y="1074392"/>
            <a:ext cx="2443433" cy="4377961"/>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Robust Scaler:</a:t>
            </a:r>
          </a:p>
        </p:txBody>
      </p:sp>
      <p:sp useBgFill="1">
        <p:nvSpPr>
          <p:cNvPr id="105" name="Freeform: Shape 104">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7" name="Group 106">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08"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9"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0"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1"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12"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13"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Box 2">
            <a:extLst>
              <a:ext uri="{FF2B5EF4-FFF2-40B4-BE49-F238E27FC236}">
                <a16:creationId xmlns:a16="http://schemas.microsoft.com/office/drawing/2014/main" id="{08B6E44C-4653-2857-9B5A-768952A5A383}"/>
              </a:ext>
            </a:extLst>
          </p:cNvPr>
          <p:cNvGraphicFramePr/>
          <p:nvPr>
            <p:extLst>
              <p:ext uri="{D42A27DB-BD31-4B8C-83A1-F6EECF244321}">
                <p14:modId xmlns:p14="http://schemas.microsoft.com/office/powerpoint/2010/main" val="2613172479"/>
              </p:ext>
            </p:extLst>
          </p:nvPr>
        </p:nvGraphicFramePr>
        <p:xfrm>
          <a:off x="643467" y="643467"/>
          <a:ext cx="6749521" cy="3452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Text&#10;&#10;Description automatically generated">
            <a:extLst>
              <a:ext uri="{FF2B5EF4-FFF2-40B4-BE49-F238E27FC236}">
                <a16:creationId xmlns:a16="http://schemas.microsoft.com/office/drawing/2014/main" id="{95BD03F7-78CB-2D0B-41FF-27E9B43F49F1}"/>
              </a:ext>
            </a:extLst>
          </p:cNvPr>
          <p:cNvPicPr>
            <a:picLocks noChangeAspect="1"/>
          </p:cNvPicPr>
          <p:nvPr/>
        </p:nvPicPr>
        <p:blipFill>
          <a:blip r:embed="rId8"/>
          <a:stretch>
            <a:fillRect/>
          </a:stretch>
        </p:blipFill>
        <p:spPr>
          <a:xfrm>
            <a:off x="499847" y="4331855"/>
            <a:ext cx="6807820" cy="2290617"/>
          </a:xfrm>
          <a:prstGeom prst="rect">
            <a:avLst/>
          </a:prstGeom>
        </p:spPr>
      </p:pic>
    </p:spTree>
    <p:extLst>
      <p:ext uri="{BB962C8B-B14F-4D97-AF65-F5344CB8AC3E}">
        <p14:creationId xmlns:p14="http://schemas.microsoft.com/office/powerpoint/2010/main" val="2686866996"/>
      </p:ext>
    </p:extLst>
  </p:cSld>
  <p:clrMapOvr>
    <a:masterClrMapping/>
  </p:clrMapOvr>
  <mc:AlternateContent xmlns:mc="http://schemas.openxmlformats.org/markup-compatibility/2006">
    <mc:Choice xmlns:p14="http://schemas.microsoft.com/office/powerpoint/2010/main" Requires="p14">
      <p:transition spd="slow" p14:dur="1250">
        <p:pull/>
        <p:sndAc>
          <p:stSnd>
            <p:snd r:embed="rId2" name="laser.wav"/>
          </p:stSnd>
        </p:sndAc>
      </p:transition>
    </mc:Choice>
    <mc:Fallback>
      <p:transition spd="slow">
        <p:pull/>
        <p:sndAc>
          <p:stSnd>
            <p:snd r:embed="rId2" name="laser.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extBox 2">
            <a:extLst>
              <a:ext uri="{FF2B5EF4-FFF2-40B4-BE49-F238E27FC236}">
                <a16:creationId xmlns:a16="http://schemas.microsoft.com/office/drawing/2014/main" id="{6317FE9D-2233-4CB5-1060-469611E320CB}"/>
              </a:ext>
            </a:extLst>
          </p:cNvPr>
          <p:cNvSpPr txBox="1"/>
          <p:nvPr/>
        </p:nvSpPr>
        <p:spPr>
          <a:xfrm>
            <a:off x="1484311" y="685800"/>
            <a:ext cx="2566579" cy="5538019"/>
          </a:xfrm>
          <a:prstGeom prst="rect">
            <a:avLst/>
          </a:prstGeom>
        </p:spPr>
        <p:txBody>
          <a:bodyPr vert="horz" lIns="91440" tIns="45720" rIns="91440" bIns="45720" rtlCol="0" anchor="ctr">
            <a:normAutofit/>
          </a:bodyPr>
          <a:lstStyle/>
          <a:p>
            <a:pPr algn="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Best Model:</a:t>
            </a:r>
          </a:p>
        </p:txBody>
      </p:sp>
      <p:sp>
        <p:nvSpPr>
          <p:cNvPr id="30" name="TextBox 3">
            <a:extLst>
              <a:ext uri="{FF2B5EF4-FFF2-40B4-BE49-F238E27FC236}">
                <a16:creationId xmlns:a16="http://schemas.microsoft.com/office/drawing/2014/main" id="{63AD9F20-5FE6-D03D-C9E2-8262BBB29DC9}"/>
              </a:ext>
            </a:extLst>
          </p:cNvPr>
          <p:cNvSpPr txBox="1"/>
          <p:nvPr/>
        </p:nvSpPr>
        <p:spPr>
          <a:xfrm>
            <a:off x="4714927" y="612057"/>
            <a:ext cx="7152608" cy="3221034"/>
          </a:xfrm>
          <a:prstGeom prst="rect">
            <a:avLst/>
          </a:prstGeom>
        </p:spPr>
        <p:txBody>
          <a:bodyPr vert="horz" lIns="91440" tIns="45720" rIns="91440" bIns="45720" rtlCol="0" anchor="ctr">
            <a:normAutofit/>
          </a:bodyPr>
          <a:lstStyle/>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For getting the best model we will compare all models using RMSE Score (Root Mean Squared Error).</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RMSE is the standard deviation of the </a:t>
            </a:r>
            <a:r>
              <a:rPr lang="en-US" i="1" dirty="0"/>
              <a:t>residuals</a:t>
            </a:r>
            <a:r>
              <a:rPr lang="en-US" dirty="0"/>
              <a:t> (prediction Error).</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It will tell how concentrated the data is around the </a:t>
            </a:r>
            <a:r>
              <a:rPr lang="en-US" i="1" dirty="0"/>
              <a:t>line of best fit</a:t>
            </a:r>
            <a:r>
              <a:rPr lang="en-US" dirty="0"/>
              <a:t>.</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Using metrics, we get the Intercept and coefficient values.</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We are getting MAE Score, MSE Score, RMSE Score, and R2 Score for the model.</a:t>
            </a:r>
          </a:p>
          <a:p>
            <a:pPr>
              <a:spcBef>
                <a:spcPct val="20000"/>
              </a:spcBef>
              <a:spcAft>
                <a:spcPts val="600"/>
              </a:spcAft>
              <a:buClr>
                <a:schemeClr val="accent1">
                  <a:lumMod val="75000"/>
                </a:schemeClr>
              </a:buClr>
              <a:buSzPct val="145000"/>
              <a:buFont typeface="Arial"/>
              <a:buChar char="•"/>
            </a:pPr>
            <a:endParaRPr lang="en-US" dirty="0"/>
          </a:p>
        </p:txBody>
      </p:sp>
      <p:pic>
        <p:nvPicPr>
          <p:cNvPr id="5" name="Picture 4" descr="A picture containing scatter chart&#10;&#10;Description automatically generated">
            <a:extLst>
              <a:ext uri="{FF2B5EF4-FFF2-40B4-BE49-F238E27FC236}">
                <a16:creationId xmlns:a16="http://schemas.microsoft.com/office/drawing/2014/main" id="{80070959-2673-20C5-6004-4A43FC73674A}"/>
              </a:ext>
            </a:extLst>
          </p:cNvPr>
          <p:cNvPicPr>
            <a:picLocks noChangeAspect="1"/>
          </p:cNvPicPr>
          <p:nvPr/>
        </p:nvPicPr>
        <p:blipFill>
          <a:blip r:embed="rId4"/>
          <a:stretch>
            <a:fillRect/>
          </a:stretch>
        </p:blipFill>
        <p:spPr>
          <a:xfrm>
            <a:off x="4779034" y="3674853"/>
            <a:ext cx="7262154" cy="263968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76419344"/>
      </p:ext>
    </p:extLst>
  </p:cSld>
  <p:clrMapOvr>
    <a:masterClrMapping/>
  </p:clrMapOvr>
  <p:transition spd="slow">
    <p:push dir="u"/>
    <p:sndAc>
      <p:stSnd>
        <p:snd r:embed="rId2" name="push.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0" name="Rectangle 17">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F8DCCA51-FBFE-73B2-6C12-76780BE7D0DF}"/>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6032" b="9698"/>
          <a:stretch/>
        </p:blipFill>
        <p:spPr>
          <a:xfrm>
            <a:off x="20" y="10"/>
            <a:ext cx="12191980" cy="6857990"/>
          </a:xfrm>
          <a:prstGeom prst="rect">
            <a:avLst/>
          </a:prstGeom>
        </p:spPr>
      </p:pic>
      <p:sp>
        <p:nvSpPr>
          <p:cNvPr id="31"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C009CA-0AD6-9EE3-6F54-62FB7F75F141}"/>
              </a:ext>
            </a:extLst>
          </p:cNvPr>
          <p:cNvSpPr txBox="1"/>
          <p:nvPr/>
        </p:nvSpPr>
        <p:spPr>
          <a:xfrm>
            <a:off x="693738" y="305137"/>
            <a:ext cx="7391400" cy="1176867"/>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Conclusion:</a:t>
            </a:r>
          </a:p>
        </p:txBody>
      </p:sp>
      <p:sp>
        <p:nvSpPr>
          <p:cNvPr id="3" name="TextBox 2">
            <a:extLst>
              <a:ext uri="{FF2B5EF4-FFF2-40B4-BE49-F238E27FC236}">
                <a16:creationId xmlns:a16="http://schemas.microsoft.com/office/drawing/2014/main" id="{3A1E0CF3-AF99-D93D-6AFF-B5BDF163D1B6}"/>
              </a:ext>
            </a:extLst>
          </p:cNvPr>
          <p:cNvSpPr txBox="1"/>
          <p:nvPr/>
        </p:nvSpPr>
        <p:spPr>
          <a:xfrm>
            <a:off x="709612" y="1528762"/>
            <a:ext cx="7391401" cy="1409315"/>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lumMod val="75000"/>
                </a:schemeClr>
              </a:buClr>
              <a:buSzPct val="145000"/>
              <a:buFont typeface="Wingdings" panose="05000000000000000000" pitchFamily="2" charset="2"/>
              <a:buChar char="ü"/>
            </a:pPr>
            <a:r>
              <a:rPr lang="en-US" dirty="0">
                <a:solidFill>
                  <a:srgbClr val="FFFF00"/>
                </a:solidFill>
              </a:rPr>
              <a:t>With the rest robust normalization, we will predict the final sales of the product.</a:t>
            </a:r>
          </a:p>
          <a:p>
            <a:pPr>
              <a:spcBef>
                <a:spcPct val="20000"/>
              </a:spcBef>
              <a:spcAft>
                <a:spcPts val="600"/>
              </a:spcAft>
              <a:buClr>
                <a:schemeClr val="accent1">
                  <a:lumMod val="75000"/>
                </a:schemeClr>
              </a:buClr>
              <a:buSzPct val="145000"/>
              <a:buFont typeface="Arial"/>
              <a:buChar char="•"/>
            </a:pPr>
            <a:endParaRPr lang="en-US" dirty="0">
              <a:solidFill>
                <a:schemeClr val="bg1"/>
              </a:solidFill>
            </a:endParaRPr>
          </a:p>
        </p:txBody>
      </p:sp>
      <p:grpSp>
        <p:nvGrpSpPr>
          <p:cNvPr id="22" name="Group 2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6" name="Picture 5" descr="Table&#10;&#10;Description automatically generated">
            <a:extLst>
              <a:ext uri="{FF2B5EF4-FFF2-40B4-BE49-F238E27FC236}">
                <a16:creationId xmlns:a16="http://schemas.microsoft.com/office/drawing/2014/main" id="{283E188B-F0B2-A086-4DD1-890C68EECBDD}"/>
              </a:ext>
            </a:extLst>
          </p:cNvPr>
          <p:cNvPicPr>
            <a:picLocks noChangeAspect="1"/>
          </p:cNvPicPr>
          <p:nvPr/>
        </p:nvPicPr>
        <p:blipFill>
          <a:blip r:embed="rId6"/>
          <a:stretch>
            <a:fillRect/>
          </a:stretch>
        </p:blipFill>
        <p:spPr>
          <a:xfrm>
            <a:off x="809626" y="3473883"/>
            <a:ext cx="5184774" cy="2977116"/>
          </a:xfrm>
          <a:prstGeom prst="rect">
            <a:avLst/>
          </a:prstGeom>
        </p:spPr>
      </p:pic>
    </p:spTree>
    <p:extLst>
      <p:ext uri="{BB962C8B-B14F-4D97-AF65-F5344CB8AC3E}">
        <p14:creationId xmlns:p14="http://schemas.microsoft.com/office/powerpoint/2010/main" val="1999309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sndAc>
          <p:stSnd>
            <p:snd r:embed="rId2" name="applause.wav"/>
          </p:stSnd>
        </p:sndAc>
      </p:transition>
    </mc:Choice>
    <mc:Fallback>
      <p:transition spd="slow">
        <p:fade/>
        <p:sndAc>
          <p:stSnd>
            <p:snd r:embed="rId2"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6" name="Rectangle 25">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ocean floor&#10;&#10;Description automatically generated">
            <a:extLst>
              <a:ext uri="{FF2B5EF4-FFF2-40B4-BE49-F238E27FC236}">
                <a16:creationId xmlns:a16="http://schemas.microsoft.com/office/drawing/2014/main" id="{FC98CB73-F0A7-05D3-6AAA-84789303AF3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7891" r="8555" b="1"/>
          <a:stretch/>
        </p:blipFill>
        <p:spPr>
          <a:xfrm>
            <a:off x="20" y="10"/>
            <a:ext cx="12191980" cy="6857990"/>
          </a:xfrm>
          <a:prstGeom prst="rect">
            <a:avLst/>
          </a:prstGeom>
        </p:spPr>
      </p:pic>
      <p:sp>
        <p:nvSpPr>
          <p:cNvPr id="28"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CF9F4-1446-95CC-85A7-A69974A7FEA8}"/>
              </a:ext>
            </a:extLst>
          </p:cNvPr>
          <p:cNvSpPr>
            <a:spLocks noGrp="1"/>
          </p:cNvSpPr>
          <p:nvPr>
            <p:ph type="ctrTitle"/>
          </p:nvPr>
        </p:nvSpPr>
        <p:spPr>
          <a:xfrm>
            <a:off x="587375" y="202147"/>
            <a:ext cx="7391400" cy="1176867"/>
          </a:xfrm>
        </p:spPr>
        <p:txBody>
          <a:bodyPr vert="horz" lIns="91440" tIns="45720" rIns="91440" bIns="45720" rtlCol="0" anchor="ctr">
            <a:normAutofit/>
          </a:bodyPr>
          <a:lstStyle/>
          <a:p>
            <a:pPr algn="l"/>
            <a:r>
              <a:rPr lang="en-US" sz="4000" dirty="0">
                <a:solidFill>
                  <a:srgbClr val="00B0F0"/>
                </a:solidFill>
                <a:latin typeface="Amasis MT Pro Black" panose="02040A04050005020304" pitchFamily="18" charset="0"/>
              </a:rPr>
              <a:t>Content:</a:t>
            </a:r>
          </a:p>
        </p:txBody>
      </p:sp>
      <p:sp>
        <p:nvSpPr>
          <p:cNvPr id="3" name="Subtitle 2">
            <a:extLst>
              <a:ext uri="{FF2B5EF4-FFF2-40B4-BE49-F238E27FC236}">
                <a16:creationId xmlns:a16="http://schemas.microsoft.com/office/drawing/2014/main" id="{EA0AA38D-E7D1-A104-EEF6-3679D970E746}"/>
              </a:ext>
            </a:extLst>
          </p:cNvPr>
          <p:cNvSpPr>
            <a:spLocks noGrp="1"/>
          </p:cNvSpPr>
          <p:nvPr>
            <p:ph type="subTitle" idx="1"/>
          </p:nvPr>
        </p:nvSpPr>
        <p:spPr>
          <a:xfrm>
            <a:off x="636586" y="1581150"/>
            <a:ext cx="7391401" cy="4591050"/>
          </a:xfrm>
        </p:spPr>
        <p:txBody>
          <a:bodyPr vert="horz" lIns="91440" tIns="45720" rIns="91440" bIns="45720" rtlCol="0" anchor="ctr">
            <a:normAutofit/>
          </a:bodyPr>
          <a:lstStyle/>
          <a:p>
            <a:pPr marL="342900" indent="-342900" algn="l">
              <a:lnSpc>
                <a:spcPct val="90000"/>
              </a:lnSpc>
              <a:buFont typeface="Wingdings" panose="05000000000000000000" pitchFamily="2" charset="2"/>
              <a:buChar char="q"/>
            </a:pPr>
            <a:r>
              <a:rPr lang="en-US" sz="1300" b="1" dirty="0">
                <a:solidFill>
                  <a:schemeClr val="bg1"/>
                </a:solidFill>
              </a:rPr>
              <a:t>Goal</a:t>
            </a:r>
          </a:p>
          <a:p>
            <a:pPr marL="342900" indent="-342900" algn="l">
              <a:lnSpc>
                <a:spcPct val="90000"/>
              </a:lnSpc>
              <a:buFont typeface="Wingdings" panose="05000000000000000000" pitchFamily="2" charset="2"/>
              <a:buChar char="q"/>
            </a:pPr>
            <a:r>
              <a:rPr lang="en-US" sz="1300" b="1" dirty="0">
                <a:solidFill>
                  <a:schemeClr val="bg1"/>
                </a:solidFill>
              </a:rPr>
              <a:t>Problem Statements</a:t>
            </a:r>
          </a:p>
          <a:p>
            <a:pPr marL="342900" indent="-342900" algn="l">
              <a:lnSpc>
                <a:spcPct val="90000"/>
              </a:lnSpc>
              <a:buFont typeface="Wingdings" panose="05000000000000000000" pitchFamily="2" charset="2"/>
              <a:buChar char="q"/>
            </a:pPr>
            <a:r>
              <a:rPr lang="en-US" sz="1300" b="1" dirty="0">
                <a:solidFill>
                  <a:schemeClr val="bg1"/>
                </a:solidFill>
              </a:rPr>
              <a:t>Technical Stack &amp; Requirements</a:t>
            </a:r>
          </a:p>
          <a:p>
            <a:pPr marL="342900" indent="-342900" algn="l">
              <a:lnSpc>
                <a:spcPct val="90000"/>
              </a:lnSpc>
              <a:buFont typeface="Wingdings" panose="05000000000000000000" pitchFamily="2" charset="2"/>
              <a:buChar char="q"/>
            </a:pPr>
            <a:r>
              <a:rPr lang="en-US" sz="1300" b="1" dirty="0">
                <a:solidFill>
                  <a:schemeClr val="bg1"/>
                </a:solidFill>
              </a:rPr>
              <a:t>Data Pre-processing</a:t>
            </a:r>
          </a:p>
          <a:p>
            <a:pPr marL="342900" indent="-342900" algn="l">
              <a:lnSpc>
                <a:spcPct val="90000"/>
              </a:lnSpc>
              <a:buFont typeface="Wingdings" panose="05000000000000000000" pitchFamily="2" charset="2"/>
              <a:buChar char="q"/>
            </a:pPr>
            <a:r>
              <a:rPr lang="en-US" sz="1300" b="1" dirty="0">
                <a:solidFill>
                  <a:schemeClr val="bg1"/>
                </a:solidFill>
              </a:rPr>
              <a:t>Feature Engineering</a:t>
            </a:r>
          </a:p>
          <a:p>
            <a:pPr marL="342900" indent="-342900" algn="l">
              <a:lnSpc>
                <a:spcPct val="90000"/>
              </a:lnSpc>
              <a:buFont typeface="Wingdings" panose="05000000000000000000" pitchFamily="2" charset="2"/>
              <a:buChar char="q"/>
            </a:pPr>
            <a:r>
              <a:rPr lang="en-US" sz="1300" b="1" dirty="0">
                <a:solidFill>
                  <a:schemeClr val="bg1"/>
                </a:solidFill>
              </a:rPr>
              <a:t>Outliers</a:t>
            </a:r>
          </a:p>
          <a:p>
            <a:pPr marL="342900" indent="-342900" algn="l">
              <a:lnSpc>
                <a:spcPct val="90000"/>
              </a:lnSpc>
              <a:buFont typeface="Wingdings" panose="05000000000000000000" pitchFamily="2" charset="2"/>
              <a:buChar char="q"/>
            </a:pPr>
            <a:r>
              <a:rPr lang="en-US" sz="1300" b="1" dirty="0">
                <a:solidFill>
                  <a:schemeClr val="bg1"/>
                </a:solidFill>
              </a:rPr>
              <a:t>Graphs &amp; Plots</a:t>
            </a:r>
          </a:p>
          <a:p>
            <a:pPr marL="342900" indent="-342900" algn="l">
              <a:lnSpc>
                <a:spcPct val="90000"/>
              </a:lnSpc>
              <a:buFont typeface="Wingdings" panose="05000000000000000000" pitchFamily="2" charset="2"/>
              <a:buChar char="q"/>
            </a:pPr>
            <a:r>
              <a:rPr lang="en-US" sz="1300" b="1" dirty="0">
                <a:solidFill>
                  <a:schemeClr val="bg1"/>
                </a:solidFill>
              </a:rPr>
              <a:t>Model Selection</a:t>
            </a:r>
          </a:p>
          <a:p>
            <a:pPr marL="342900" indent="-342900" algn="l">
              <a:lnSpc>
                <a:spcPct val="90000"/>
              </a:lnSpc>
              <a:buFont typeface="Wingdings" panose="05000000000000000000" pitchFamily="2" charset="2"/>
              <a:buChar char="q"/>
            </a:pPr>
            <a:r>
              <a:rPr lang="en-US" sz="1300" b="1" dirty="0">
                <a:solidFill>
                  <a:schemeClr val="bg1"/>
                </a:solidFill>
              </a:rPr>
              <a:t>Standardization</a:t>
            </a:r>
          </a:p>
          <a:p>
            <a:pPr marL="342900" indent="-342900" algn="l">
              <a:lnSpc>
                <a:spcPct val="90000"/>
              </a:lnSpc>
              <a:buFont typeface="Wingdings" panose="05000000000000000000" pitchFamily="2" charset="2"/>
              <a:buChar char="q"/>
            </a:pPr>
            <a:r>
              <a:rPr lang="en-US" sz="1300" b="1" dirty="0">
                <a:solidFill>
                  <a:schemeClr val="bg1"/>
                </a:solidFill>
              </a:rPr>
              <a:t>Robust Scaler</a:t>
            </a:r>
          </a:p>
          <a:p>
            <a:pPr marL="342900" indent="-342900" algn="l">
              <a:lnSpc>
                <a:spcPct val="90000"/>
              </a:lnSpc>
              <a:buFont typeface="Wingdings" panose="05000000000000000000" pitchFamily="2" charset="2"/>
              <a:buChar char="q"/>
            </a:pPr>
            <a:r>
              <a:rPr lang="en-US" sz="1300" b="1" dirty="0">
                <a:solidFill>
                  <a:schemeClr val="bg1"/>
                </a:solidFill>
              </a:rPr>
              <a:t>Best Model</a:t>
            </a:r>
          </a:p>
          <a:p>
            <a:pPr marL="342900" indent="-342900" algn="l">
              <a:lnSpc>
                <a:spcPct val="90000"/>
              </a:lnSpc>
              <a:buFont typeface="Wingdings" panose="05000000000000000000" pitchFamily="2" charset="2"/>
              <a:buChar char="q"/>
            </a:pPr>
            <a:r>
              <a:rPr lang="en-US" sz="1300" b="1" dirty="0">
                <a:solidFill>
                  <a:schemeClr val="bg1"/>
                </a:solidFill>
              </a:rPr>
              <a:t>Conclusion</a:t>
            </a:r>
          </a:p>
          <a:p>
            <a:pPr marL="342900" indent="-342900" algn="l">
              <a:lnSpc>
                <a:spcPct val="90000"/>
              </a:lnSpc>
              <a:buFont typeface="Arial"/>
              <a:buChar char="•"/>
            </a:pPr>
            <a:endParaRPr lang="en-US" sz="1300" dirty="0">
              <a:solidFill>
                <a:schemeClr val="bg1"/>
              </a:solidFill>
            </a:endParaRPr>
          </a:p>
          <a:p>
            <a:pPr algn="l">
              <a:lnSpc>
                <a:spcPct val="90000"/>
              </a:lnSpc>
              <a:buFont typeface="Arial"/>
              <a:buChar char="•"/>
            </a:pPr>
            <a:endParaRPr lang="en-US" sz="1300" dirty="0">
              <a:solidFill>
                <a:schemeClr val="bg1"/>
              </a:solidFill>
            </a:endParaRPr>
          </a:p>
          <a:p>
            <a:pPr marL="342900" indent="-342900" algn="l">
              <a:lnSpc>
                <a:spcPct val="90000"/>
              </a:lnSpc>
              <a:buFont typeface="Arial"/>
              <a:buChar char="•"/>
            </a:pPr>
            <a:endParaRPr lang="en-US" sz="1300" dirty="0">
              <a:solidFill>
                <a:schemeClr val="bg1"/>
              </a:solidFill>
            </a:endParaRPr>
          </a:p>
          <a:p>
            <a:pPr marL="342900" indent="-342900" algn="l">
              <a:lnSpc>
                <a:spcPct val="90000"/>
              </a:lnSpc>
              <a:buFont typeface="Arial"/>
              <a:buChar char="•"/>
            </a:pPr>
            <a:endParaRPr lang="en-US" sz="1300" dirty="0">
              <a:solidFill>
                <a:schemeClr val="bg1"/>
              </a:solidFill>
            </a:endParaRPr>
          </a:p>
        </p:txBody>
      </p:sp>
      <p:grpSp>
        <p:nvGrpSpPr>
          <p:cNvPr id="30" name="Group 29">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31"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3" name="TextBox 12">
            <a:extLst>
              <a:ext uri="{FF2B5EF4-FFF2-40B4-BE49-F238E27FC236}">
                <a16:creationId xmlns:a16="http://schemas.microsoft.com/office/drawing/2014/main" id="{0018458C-81C8-3E14-91D6-D9BDE5CB7524}"/>
              </a:ext>
            </a:extLst>
          </p:cNvPr>
          <p:cNvSpPr txBox="1"/>
          <p:nvPr/>
        </p:nvSpPr>
        <p:spPr>
          <a:xfrm>
            <a:off x="9662141" y="6657945"/>
            <a:ext cx="252985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5" tooltip="https://www.actuaries.digital/2020/05/19/my-path-to-machine-learning/">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3425992681"/>
      </p:ext>
    </p:extLst>
  </p:cSld>
  <p:clrMapOvr>
    <a:masterClrMapping/>
  </p:clrMapOvr>
  <mc:AlternateContent xmlns:mc="http://schemas.openxmlformats.org/markup-compatibility/2006">
    <mc:Choice xmlns:p14="http://schemas.microsoft.com/office/powerpoint/2010/main" Requires="p14">
      <p:transition spd="slow" p14:dur="2000">
        <p14:reveal/>
        <p:sndAc>
          <p:stSnd>
            <p:snd r:embed="rId2" name="bomb.wav"/>
          </p:stSnd>
        </p:sndAc>
      </p:transition>
    </mc:Choice>
    <mc:Fallback>
      <p:transition spd="slow">
        <p:fade/>
        <p:sndAc>
          <p:stSnd>
            <p:snd r:embed="rId2" name="bomb.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8F85-7BAD-EB07-C5B9-E40B52FD69DE}"/>
              </a:ext>
            </a:extLst>
          </p:cNvPr>
          <p:cNvSpPr>
            <a:spLocks noGrp="1"/>
          </p:cNvSpPr>
          <p:nvPr>
            <p:ph type="title"/>
          </p:nvPr>
        </p:nvSpPr>
        <p:spPr>
          <a:xfrm>
            <a:off x="718874" y="508958"/>
            <a:ext cx="4534047" cy="1302589"/>
          </a:xfrm>
        </p:spPr>
        <p:txBody>
          <a:bodyPr>
            <a:normAutofit/>
          </a:bodyPr>
          <a:lstStyle/>
          <a:p>
            <a:pPr algn="r"/>
            <a:r>
              <a:rPr lang="en-IN" sz="3600" dirty="0">
                <a:solidFill>
                  <a:srgbClr val="00B0F0"/>
                </a:solidFill>
                <a:latin typeface="Amasis MT Pro Black" panose="02040A04050005020304" pitchFamily="18" charset="0"/>
              </a:rPr>
              <a:t>Goal </a:t>
            </a:r>
            <a:br>
              <a:rPr lang="en-IN" sz="3600" dirty="0">
                <a:solidFill>
                  <a:srgbClr val="00B0F0"/>
                </a:solidFill>
                <a:latin typeface="Amasis MT Pro Black" panose="02040A04050005020304" pitchFamily="18" charset="0"/>
              </a:rPr>
            </a:br>
            <a:r>
              <a:rPr lang="en-IN" sz="3600" dirty="0">
                <a:solidFill>
                  <a:srgbClr val="00B0F0"/>
                </a:solidFill>
                <a:latin typeface="Amasis MT Pro Black" panose="02040A04050005020304" pitchFamily="18" charset="0"/>
              </a:rPr>
              <a:t>of the Project</a:t>
            </a:r>
          </a:p>
        </p:txBody>
      </p:sp>
      <p:graphicFrame>
        <p:nvGraphicFramePr>
          <p:cNvPr id="12" name="Content Placeholder 9">
            <a:extLst>
              <a:ext uri="{FF2B5EF4-FFF2-40B4-BE49-F238E27FC236}">
                <a16:creationId xmlns:a16="http://schemas.microsoft.com/office/drawing/2014/main" id="{5B1A0635-FCED-7524-42FC-BC4B31EC0953}"/>
              </a:ext>
            </a:extLst>
          </p:cNvPr>
          <p:cNvGraphicFramePr>
            <a:graphicFrameLocks noGrp="1"/>
          </p:cNvGraphicFramePr>
          <p:nvPr>
            <p:ph idx="1"/>
            <p:extLst>
              <p:ext uri="{D42A27DB-BD31-4B8C-83A1-F6EECF244321}">
                <p14:modId xmlns:p14="http://schemas.microsoft.com/office/powerpoint/2010/main" val="1561434338"/>
              </p:ext>
            </p:extLst>
          </p:nvPr>
        </p:nvGraphicFramePr>
        <p:xfrm>
          <a:off x="718874" y="2325158"/>
          <a:ext cx="4534048" cy="3854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descr="A picture containing text, sky, outdoor, sign&#10;&#10;Description automatically generated">
            <a:extLst>
              <a:ext uri="{FF2B5EF4-FFF2-40B4-BE49-F238E27FC236}">
                <a16:creationId xmlns:a16="http://schemas.microsoft.com/office/drawing/2014/main" id="{E0EC7135-4CEF-06CC-DE6E-0D395D619D7D}"/>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t="11262" b="4151"/>
          <a:stretch/>
        </p:blipFill>
        <p:spPr>
          <a:xfrm>
            <a:off x="5633157" y="1963681"/>
            <a:ext cx="5209989" cy="2930637"/>
          </a:xfrm>
          <a:prstGeom prst="rect">
            <a:avLst/>
          </a:prstGeom>
        </p:spPr>
      </p:pic>
      <p:sp>
        <p:nvSpPr>
          <p:cNvPr id="6" name="TextBox 5">
            <a:extLst>
              <a:ext uri="{FF2B5EF4-FFF2-40B4-BE49-F238E27FC236}">
                <a16:creationId xmlns:a16="http://schemas.microsoft.com/office/drawing/2014/main" id="{067A011D-75AD-D442-EAC2-7A5F32288985}"/>
              </a:ext>
            </a:extLst>
          </p:cNvPr>
          <p:cNvSpPr txBox="1"/>
          <p:nvPr/>
        </p:nvSpPr>
        <p:spPr>
          <a:xfrm>
            <a:off x="8151383" y="4694263"/>
            <a:ext cx="2691763"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9" tooltip="https://www.picpedia.org/highway-signs/g/goal.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10"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74345084"/>
      </p:ext>
    </p:extLst>
  </p:cSld>
  <p:clrMapOvr>
    <a:masterClrMapping/>
  </p:clrMapOvr>
  <p:transition spd="slow">
    <p:randomBar dir="vert"/>
    <p:sndAc>
      <p:stSnd>
        <p:snd r:embed="rId2" name="breeze.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EE22-7B62-4D71-9D21-F1302E019193}"/>
              </a:ext>
            </a:extLst>
          </p:cNvPr>
          <p:cNvSpPr>
            <a:spLocks noGrp="1"/>
          </p:cNvSpPr>
          <p:nvPr>
            <p:ph type="ctrTitle"/>
          </p:nvPr>
        </p:nvSpPr>
        <p:spPr>
          <a:xfrm>
            <a:off x="4000103" y="317500"/>
            <a:ext cx="7345891" cy="1413933"/>
          </a:xfrm>
        </p:spPr>
        <p:txBody>
          <a:bodyPr vert="horz" lIns="91440" tIns="45720" rIns="91440" bIns="45720" rtlCol="0" anchor="ctr">
            <a:normAutofit/>
          </a:bodyPr>
          <a:lstStyle/>
          <a:p>
            <a:r>
              <a:rPr lang="en-US" sz="4000" dirty="0">
                <a:solidFill>
                  <a:srgbClr val="00B0F0"/>
                </a:solidFill>
                <a:latin typeface="Amasis MT Pro Black" panose="02040A04050005020304" pitchFamily="18" charset="0"/>
              </a:rPr>
              <a:t>Problem Statements</a:t>
            </a:r>
          </a:p>
        </p:txBody>
      </p:sp>
      <p:sp>
        <p:nvSpPr>
          <p:cNvPr id="3" name="Subtitle 2">
            <a:extLst>
              <a:ext uri="{FF2B5EF4-FFF2-40B4-BE49-F238E27FC236}">
                <a16:creationId xmlns:a16="http://schemas.microsoft.com/office/drawing/2014/main" id="{4A5A7CC2-5732-FC2D-BB3E-BEDC52D0184E}"/>
              </a:ext>
            </a:extLst>
          </p:cNvPr>
          <p:cNvSpPr>
            <a:spLocks noGrp="1"/>
          </p:cNvSpPr>
          <p:nvPr>
            <p:ph type="subTitle" idx="1"/>
          </p:nvPr>
        </p:nvSpPr>
        <p:spPr>
          <a:xfrm>
            <a:off x="3843867" y="1731433"/>
            <a:ext cx="7659156" cy="4059767"/>
          </a:xfrm>
        </p:spPr>
        <p:txBody>
          <a:bodyPr vert="horz" lIns="91440" tIns="45720" rIns="91440" bIns="45720" rtlCol="0" anchor="ctr">
            <a:normAutofit/>
          </a:bodyPr>
          <a:lstStyle/>
          <a:p>
            <a:pPr algn="l">
              <a:lnSpc>
                <a:spcPct val="90000"/>
              </a:lnSpc>
            </a:pPr>
            <a:r>
              <a:rPr lang="en-US" sz="2000" dirty="0"/>
              <a:t>Sales Prediction for Big Mart Outlets:</a:t>
            </a:r>
          </a:p>
          <a:p>
            <a:pPr algn="l">
              <a:lnSpc>
                <a:spcPct val="90000"/>
              </a:lnSpc>
            </a:pPr>
            <a:r>
              <a:rPr lang="en-US" sz="2000" dirty="0"/>
              <a:t>	The data collected in 2013 annual sales for 1559 products across 10 stores in different cities.</a:t>
            </a:r>
          </a:p>
          <a:p>
            <a:pPr algn="l">
              <a:lnSpc>
                <a:spcPct val="90000"/>
              </a:lnSpc>
            </a:pPr>
            <a:r>
              <a:rPr lang="en-US" sz="2000" dirty="0"/>
              <a:t>Also, certain attributes of each product and store have been defined. The aim is to build a predictive model and predict the sales of each product at a particular outlet.</a:t>
            </a:r>
          </a:p>
          <a:p>
            <a:pPr algn="l">
              <a:lnSpc>
                <a:spcPct val="90000"/>
              </a:lnSpc>
            </a:pPr>
            <a:r>
              <a:rPr lang="en-US" sz="2000" dirty="0"/>
              <a:t>Using a linear regression model, </a:t>
            </a:r>
            <a:r>
              <a:rPr lang="en-US" sz="2000" dirty="0" err="1"/>
              <a:t>BigMart</a:t>
            </a:r>
            <a:r>
              <a:rPr lang="en-US" sz="2000" dirty="0"/>
              <a:t> will try to understand the properties of products and stores, which play a crucial role in increasing sales and developing better business strategies.</a:t>
            </a:r>
          </a:p>
          <a:p>
            <a:pPr algn="l">
              <a:lnSpc>
                <a:spcPct val="90000"/>
              </a:lnSpc>
            </a:pPr>
            <a:r>
              <a:rPr lang="en-US" sz="2000" dirty="0"/>
              <a:t> </a:t>
            </a:r>
          </a:p>
          <a:p>
            <a:pPr algn="l">
              <a:lnSpc>
                <a:spcPct val="90000"/>
              </a:lnSpc>
              <a:buFont typeface="Arial"/>
              <a:buChar char="•"/>
            </a:pPr>
            <a:endParaRPr lang="en-US" dirty="0"/>
          </a:p>
        </p:txBody>
      </p:sp>
      <p:pic>
        <p:nvPicPr>
          <p:cNvPr id="5" name="Picture 4" descr="Diagram&#10;&#10;Description automatically generated with medium confidence">
            <a:extLst>
              <a:ext uri="{FF2B5EF4-FFF2-40B4-BE49-F238E27FC236}">
                <a16:creationId xmlns:a16="http://schemas.microsoft.com/office/drawing/2014/main" id="{B6905D7E-DDCB-4E81-F754-4BC6B8C3661D}"/>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9894" r="2592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6" name="TextBox 5">
            <a:extLst>
              <a:ext uri="{FF2B5EF4-FFF2-40B4-BE49-F238E27FC236}">
                <a16:creationId xmlns:a16="http://schemas.microsoft.com/office/drawing/2014/main" id="{02C96BB4-8F6E-C6B3-A7FF-959498AB8559}"/>
              </a:ext>
            </a:extLst>
          </p:cNvPr>
          <p:cNvSpPr txBox="1"/>
          <p:nvPr/>
        </p:nvSpPr>
        <p:spPr>
          <a:xfrm>
            <a:off x="9824044" y="6657945"/>
            <a:ext cx="236795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5" tooltip="https://nonsa.pl/wiki/Problem">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3698136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wind"/>
        <p:sndAc>
          <p:stSnd>
            <p:snd r:embed="rId2" name="wind.wav"/>
          </p:stSnd>
        </p:sndAc>
      </p:transition>
    </mc:Choice>
    <mc:Fallback>
      <p:transition spd="slow">
        <p:fade/>
        <p:sndAc>
          <p:stSnd>
            <p:snd r:embed="rId2" name="wind.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972E-9803-5A8E-827D-693AFD0BEDD3}"/>
              </a:ext>
            </a:extLst>
          </p:cNvPr>
          <p:cNvSpPr>
            <a:spLocks noGrp="1"/>
          </p:cNvSpPr>
          <p:nvPr>
            <p:ph type="title"/>
          </p:nvPr>
        </p:nvSpPr>
        <p:spPr>
          <a:xfrm>
            <a:off x="1484311" y="685800"/>
            <a:ext cx="2566579" cy="5538019"/>
          </a:xfrm>
        </p:spPr>
        <p:txBody>
          <a:bodyPr>
            <a:normAutofit/>
          </a:bodyPr>
          <a:lstStyle/>
          <a:p>
            <a:r>
              <a:rPr lang="en-IN" sz="3100" dirty="0">
                <a:solidFill>
                  <a:schemeClr val="accent1">
                    <a:lumMod val="75000"/>
                  </a:schemeClr>
                </a:solidFill>
              </a:rPr>
              <a:t>Technical Stack &amp; Requirements</a:t>
            </a:r>
          </a:p>
        </p:txBody>
      </p:sp>
      <p:graphicFrame>
        <p:nvGraphicFramePr>
          <p:cNvPr id="22" name="Content Placeholder 2">
            <a:extLst>
              <a:ext uri="{FF2B5EF4-FFF2-40B4-BE49-F238E27FC236}">
                <a16:creationId xmlns:a16="http://schemas.microsoft.com/office/drawing/2014/main" id="{B35F4678-C760-366C-CD67-706AFB52169A}"/>
              </a:ext>
            </a:extLst>
          </p:cNvPr>
          <p:cNvGraphicFramePr>
            <a:graphicFrameLocks noGrp="1"/>
          </p:cNvGraphicFramePr>
          <p:nvPr>
            <p:ph idx="1"/>
            <p:extLst>
              <p:ext uri="{D42A27DB-BD31-4B8C-83A1-F6EECF244321}">
                <p14:modId xmlns:p14="http://schemas.microsoft.com/office/powerpoint/2010/main" val="1439886843"/>
              </p:ext>
            </p:extLst>
          </p:nvPr>
        </p:nvGraphicFramePr>
        <p:xfrm>
          <a:off x="4714927" y="612056"/>
          <a:ext cx="7152608" cy="58077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993B51D0-1D03-FD35-5C0D-C2B22FDBF756}"/>
              </a:ext>
            </a:extLst>
          </p:cNvPr>
          <p:cNvSpPr txBox="1"/>
          <p:nvPr/>
        </p:nvSpPr>
        <p:spPr>
          <a:xfrm>
            <a:off x="4861249" y="2575249"/>
            <a:ext cx="2733869" cy="369332"/>
          </a:xfrm>
          <a:prstGeom prst="rect">
            <a:avLst/>
          </a:prstGeom>
          <a:noFill/>
        </p:spPr>
        <p:txBody>
          <a:bodyPr wrap="square" rtlCol="0">
            <a:spAutoFit/>
          </a:bodyPr>
          <a:lstStyle/>
          <a:p>
            <a:r>
              <a:rPr lang="en-IN" b="1" dirty="0">
                <a:solidFill>
                  <a:srgbClr val="FF0000"/>
                </a:solidFill>
              </a:rPr>
              <a:t>Python Programming</a:t>
            </a:r>
          </a:p>
        </p:txBody>
      </p:sp>
    </p:spTree>
    <p:extLst>
      <p:ext uri="{BB962C8B-B14F-4D97-AF65-F5344CB8AC3E}">
        <p14:creationId xmlns:p14="http://schemas.microsoft.com/office/powerpoint/2010/main" val="360535103"/>
      </p:ext>
    </p:extLst>
  </p:cSld>
  <p:clrMapOvr>
    <a:masterClrMapping/>
  </p:clrMapOvr>
  <mc:AlternateContent xmlns:mc="http://schemas.openxmlformats.org/markup-compatibility/2006">
    <mc:Choice xmlns:p14="http://schemas.microsoft.com/office/powerpoint/2010/main" Requires="p14">
      <p:transition spd="slow" p14:dur="800">
        <p:circle/>
        <p:sndAc>
          <p:stSnd>
            <p:snd r:embed="rId2" name="camera.wav"/>
          </p:stSnd>
        </p:sndAc>
      </p:transition>
    </mc:Choice>
    <mc:Fallback>
      <p:transition spd="slow">
        <p:circle/>
        <p:sndAc>
          <p:stSnd>
            <p:snd r:embed="rId2" name="camera.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E37820-12FC-0D50-C8D3-FE12EA10C1A8}"/>
              </a:ext>
            </a:extLst>
          </p:cNvPr>
          <p:cNvSpPr txBox="1"/>
          <p:nvPr/>
        </p:nvSpPr>
        <p:spPr>
          <a:xfrm>
            <a:off x="1199147" y="1583266"/>
            <a:ext cx="4080932" cy="3310468"/>
          </a:xfrm>
          <a:prstGeom prst="rect">
            <a:avLst/>
          </a:prstGeom>
        </p:spPr>
        <p:txBody>
          <a:bodyPr vert="horz" lIns="91440" tIns="45720" rIns="91440" bIns="45720" rtlCol="0" anchor="b">
            <a:normAutofit/>
          </a:bodyPr>
          <a:lstStyle/>
          <a:p>
            <a:pP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Data Pre-processing:</a:t>
            </a:r>
          </a:p>
        </p:txBody>
      </p:sp>
      <p:graphicFrame>
        <p:nvGraphicFramePr>
          <p:cNvPr id="7" name="Diagram 6">
            <a:extLst>
              <a:ext uri="{FF2B5EF4-FFF2-40B4-BE49-F238E27FC236}">
                <a16:creationId xmlns:a16="http://schemas.microsoft.com/office/drawing/2014/main" id="{6DC7BF0F-2E95-9E96-C37B-DD3362E9F1E8}"/>
              </a:ext>
            </a:extLst>
          </p:cNvPr>
          <p:cNvGraphicFramePr/>
          <p:nvPr>
            <p:extLst>
              <p:ext uri="{D42A27DB-BD31-4B8C-83A1-F6EECF244321}">
                <p14:modId xmlns:p14="http://schemas.microsoft.com/office/powerpoint/2010/main" val="217151557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23522726"/>
      </p:ext>
    </p:extLst>
  </p:cSld>
  <p:clrMapOvr>
    <a:masterClrMapping/>
  </p:clrMapOvr>
  <p:transition spd="slow">
    <p:push dir="u"/>
    <p:sndAc>
      <p:stSnd>
        <p:snd r:embed="rId2" name="chimes.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8"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92CD518-9419-A38E-EB7D-1F8C975E8E59}"/>
              </a:ext>
            </a:extLst>
          </p:cNvPr>
          <p:cNvSpPr>
            <a:spLocks noGrp="1"/>
          </p:cNvSpPr>
          <p:nvPr>
            <p:ph type="title"/>
          </p:nvPr>
        </p:nvSpPr>
        <p:spPr>
          <a:xfrm>
            <a:off x="1484311" y="542782"/>
            <a:ext cx="3333495" cy="1504335"/>
          </a:xfrm>
        </p:spPr>
        <p:txBody>
          <a:bodyPr vert="horz" lIns="91440" tIns="45720" rIns="91440" bIns="45720" rtlCol="0" anchor="ctr">
            <a:noAutofit/>
          </a:bodyPr>
          <a:lstStyle/>
          <a:p>
            <a:pPr algn="l"/>
            <a:r>
              <a:rPr lang="en-US" sz="3600" dirty="0">
                <a:solidFill>
                  <a:srgbClr val="00B0F0"/>
                </a:solidFill>
                <a:latin typeface="Amasis MT Pro Black" panose="02040A04050005020304" pitchFamily="18" charset="0"/>
              </a:rPr>
              <a:t>Data Exploration:</a:t>
            </a:r>
          </a:p>
        </p:txBody>
      </p:sp>
      <p:sp>
        <p:nvSpPr>
          <p:cNvPr id="3" name="TextBox 2">
            <a:extLst>
              <a:ext uri="{FF2B5EF4-FFF2-40B4-BE49-F238E27FC236}">
                <a16:creationId xmlns:a16="http://schemas.microsoft.com/office/drawing/2014/main" id="{C65C2BAA-4566-A504-99A3-A4C19911A80A}"/>
              </a:ext>
            </a:extLst>
          </p:cNvPr>
          <p:cNvSpPr txBox="1"/>
          <p:nvPr/>
        </p:nvSpPr>
        <p:spPr>
          <a:xfrm>
            <a:off x="1484311" y="2094743"/>
            <a:ext cx="3333496" cy="3696458"/>
          </a:xfrm>
          <a:prstGeom prst="rect">
            <a:avLst/>
          </a:prstGeom>
        </p:spPr>
        <p:txBody>
          <a:bodyPr vert="horz" lIns="91440" tIns="45720" rIns="91440" bIns="45720" rtlCol="0" anchor="t">
            <a:normAutofit/>
          </a:bodyPr>
          <a:lstStyle/>
          <a:p>
            <a:pPr marL="285750" indent="-285750">
              <a:spcBef>
                <a:spcPct val="20000"/>
              </a:spcBef>
              <a:spcAft>
                <a:spcPts val="600"/>
              </a:spcAft>
              <a:buClr>
                <a:schemeClr val="accent1">
                  <a:lumMod val="75000"/>
                </a:schemeClr>
              </a:buClr>
              <a:buSzPct val="145000"/>
              <a:buFont typeface="Wingdings" panose="05000000000000000000" pitchFamily="2" charset="2"/>
              <a:buChar char="q"/>
            </a:pPr>
            <a:r>
              <a:rPr lang="en-US" sz="1600" dirty="0"/>
              <a:t>We will perform some basic data exploration here and come up with some inferences about the data. We’ll try to figure out some irregularities and address them in the next section.</a:t>
            </a:r>
          </a:p>
        </p:txBody>
      </p:sp>
      <p:graphicFrame>
        <p:nvGraphicFramePr>
          <p:cNvPr id="5" name="Table 4">
            <a:extLst>
              <a:ext uri="{FF2B5EF4-FFF2-40B4-BE49-F238E27FC236}">
                <a16:creationId xmlns:a16="http://schemas.microsoft.com/office/drawing/2014/main" id="{5A78EB17-5DED-7249-7A03-F6C457A03F0F}"/>
              </a:ext>
            </a:extLst>
          </p:cNvPr>
          <p:cNvGraphicFramePr>
            <a:graphicFrameLocks noGrp="1"/>
          </p:cNvGraphicFramePr>
          <p:nvPr>
            <p:extLst>
              <p:ext uri="{D42A27DB-BD31-4B8C-83A1-F6EECF244321}">
                <p14:modId xmlns:p14="http://schemas.microsoft.com/office/powerpoint/2010/main" val="2664225705"/>
              </p:ext>
            </p:extLst>
          </p:nvPr>
        </p:nvGraphicFramePr>
        <p:xfrm>
          <a:off x="5425690" y="685799"/>
          <a:ext cx="5913676" cy="5053056"/>
        </p:xfrm>
        <a:graphic>
          <a:graphicData uri="http://schemas.openxmlformats.org/drawingml/2006/table">
            <a:tbl>
              <a:tblPr firstRow="1" firstCol="1" bandRow="1">
                <a:solidFill>
                  <a:schemeClr val="accent1">
                    <a:lumMod val="20000"/>
                    <a:lumOff val="80000"/>
                  </a:schemeClr>
                </a:solidFill>
                <a:tableStyleId>{5C22544A-7EE6-4342-B048-85BDC9FD1C3A}</a:tableStyleId>
              </a:tblPr>
              <a:tblGrid>
                <a:gridCol w="1717091">
                  <a:extLst>
                    <a:ext uri="{9D8B030D-6E8A-4147-A177-3AD203B41FA5}">
                      <a16:colId xmlns:a16="http://schemas.microsoft.com/office/drawing/2014/main" val="2341427327"/>
                    </a:ext>
                  </a:extLst>
                </a:gridCol>
                <a:gridCol w="4196585">
                  <a:extLst>
                    <a:ext uri="{9D8B030D-6E8A-4147-A177-3AD203B41FA5}">
                      <a16:colId xmlns:a16="http://schemas.microsoft.com/office/drawing/2014/main" val="3282186725"/>
                    </a:ext>
                  </a:extLst>
                </a:gridCol>
              </a:tblGrid>
              <a:tr h="423860">
                <a:tc>
                  <a:txBody>
                    <a:bodyPr/>
                    <a:lstStyle/>
                    <a:p>
                      <a:pPr algn="ctr">
                        <a:lnSpc>
                          <a:spcPct val="107000"/>
                        </a:lnSpc>
                        <a:spcAft>
                          <a:spcPts val="800"/>
                        </a:spcAft>
                      </a:pPr>
                      <a:r>
                        <a:rPr lang="en-IN" sz="1000" b="1" cap="all" spc="60">
                          <a:solidFill>
                            <a:schemeClr val="tx1"/>
                          </a:solidFill>
                          <a:effectLst/>
                          <a:highlight>
                            <a:srgbClr val="FFFF00"/>
                          </a:highlight>
                        </a:rPr>
                        <a:t>Variable</a:t>
                      </a:r>
                      <a:endParaRPr lang="en-IN" sz="10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031" marR="117031" marT="117031" marB="117031">
                    <a:lnL w="12700" cmpd="sng">
                      <a:noFill/>
                    </a:lnL>
                    <a:lnR w="12700" cmpd="sng">
                      <a:noFill/>
                    </a:lnR>
                    <a:lnT w="12700" cmpd="sng">
                      <a:noFill/>
                    </a:lnT>
                    <a:lnB w="38100" cmpd="sng">
                      <a:noFill/>
                    </a:lnB>
                    <a:noFill/>
                  </a:tcPr>
                </a:tc>
                <a:tc>
                  <a:txBody>
                    <a:bodyPr/>
                    <a:lstStyle/>
                    <a:p>
                      <a:pPr algn="ctr">
                        <a:lnSpc>
                          <a:spcPct val="107000"/>
                        </a:lnSpc>
                        <a:spcAft>
                          <a:spcPts val="800"/>
                        </a:spcAft>
                      </a:pPr>
                      <a:r>
                        <a:rPr lang="en-IN" sz="1000" b="1" cap="all" spc="60">
                          <a:solidFill>
                            <a:schemeClr val="tx1"/>
                          </a:solidFill>
                          <a:effectLst/>
                          <a:highlight>
                            <a:srgbClr val="FFFF00"/>
                          </a:highlight>
                        </a:rPr>
                        <a:t>Definition</a:t>
                      </a:r>
                      <a:endParaRPr lang="en-IN" sz="10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7031" marR="117031" marT="117031" marB="117031">
                    <a:lnL w="12700" cmpd="sng">
                      <a:noFill/>
                    </a:lnL>
                    <a:lnR w="12700" cmpd="sng">
                      <a:noFill/>
                    </a:lnR>
                    <a:lnT w="12700" cmpd="sng">
                      <a:noFill/>
                    </a:lnT>
                    <a:lnB w="38100" cmpd="sng">
                      <a:noFill/>
                    </a:lnB>
                    <a:noFill/>
                  </a:tcPr>
                </a:tc>
                <a:extLst>
                  <a:ext uri="{0D108BD9-81ED-4DB2-BD59-A6C34878D82A}">
                    <a16:rowId xmlns:a16="http://schemas.microsoft.com/office/drawing/2014/main" val="1038184329"/>
                  </a:ext>
                </a:extLst>
              </a:tr>
              <a:tr h="320591">
                <a:tc>
                  <a:txBody>
                    <a:bodyPr/>
                    <a:lstStyle/>
                    <a:p>
                      <a:pPr>
                        <a:lnSpc>
                          <a:spcPct val="107000"/>
                        </a:lnSpc>
                        <a:spcAft>
                          <a:spcPts val="800"/>
                        </a:spcAft>
                      </a:pPr>
                      <a:r>
                        <a:rPr lang="en-IN" sz="1000" b="1" cap="none" spc="0">
                          <a:solidFill>
                            <a:schemeClr val="tx1"/>
                          </a:solidFill>
                          <a:effectLst/>
                        </a:rPr>
                        <a:t>Item_Identifier</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38100" cmpd="sng">
                      <a:noFill/>
                    </a:lnT>
                    <a:lnB w="12700" cmpd="sng">
                      <a:noFill/>
                      <a:prstDash val="solid"/>
                    </a:lnB>
                    <a:noFill/>
                  </a:tcPr>
                </a:tc>
                <a:tc>
                  <a:txBody>
                    <a:bodyPr/>
                    <a:lstStyle/>
                    <a:p>
                      <a:pPr>
                        <a:lnSpc>
                          <a:spcPct val="107000"/>
                        </a:lnSpc>
                        <a:spcAft>
                          <a:spcPts val="800"/>
                        </a:spcAft>
                      </a:pPr>
                      <a:r>
                        <a:rPr lang="en-IN" sz="1400" cap="none" spc="0">
                          <a:solidFill>
                            <a:schemeClr val="tx1"/>
                          </a:solidFill>
                          <a:effectLst/>
                        </a:rPr>
                        <a:t>Unique Products ID</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815937767"/>
                  </a:ext>
                </a:extLst>
              </a:tr>
              <a:tr h="320591">
                <a:tc>
                  <a:txBody>
                    <a:bodyPr/>
                    <a:lstStyle/>
                    <a:p>
                      <a:pPr>
                        <a:lnSpc>
                          <a:spcPct val="107000"/>
                        </a:lnSpc>
                        <a:spcAft>
                          <a:spcPts val="800"/>
                        </a:spcAft>
                      </a:pPr>
                      <a:r>
                        <a:rPr lang="en-IN" sz="1000" b="1" cap="none" spc="0">
                          <a:solidFill>
                            <a:schemeClr val="tx1"/>
                          </a:solidFill>
                          <a:effectLst/>
                        </a:rPr>
                        <a:t>Item_Weight</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nSpc>
                          <a:spcPct val="107000"/>
                        </a:lnSpc>
                        <a:spcAft>
                          <a:spcPts val="800"/>
                        </a:spcAft>
                      </a:pPr>
                      <a:r>
                        <a:rPr lang="en-IN" sz="1400" cap="none" spc="0">
                          <a:solidFill>
                            <a:schemeClr val="tx1"/>
                          </a:solidFill>
                          <a:effectLst/>
                        </a:rPr>
                        <a:t>Weight of product</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340705863"/>
                  </a:ext>
                </a:extLst>
              </a:tr>
              <a:tr h="320591">
                <a:tc>
                  <a:txBody>
                    <a:bodyPr/>
                    <a:lstStyle/>
                    <a:p>
                      <a:pPr>
                        <a:lnSpc>
                          <a:spcPct val="107000"/>
                        </a:lnSpc>
                        <a:spcAft>
                          <a:spcPts val="800"/>
                        </a:spcAft>
                      </a:pPr>
                      <a:r>
                        <a:rPr lang="en-IN" sz="1000" b="1" cap="none" spc="0">
                          <a:solidFill>
                            <a:schemeClr val="tx1"/>
                          </a:solidFill>
                          <a:effectLst/>
                        </a:rPr>
                        <a:t>Item_Fat_Content</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IN" sz="1400" cap="none" spc="0">
                          <a:solidFill>
                            <a:schemeClr val="tx1"/>
                          </a:solidFill>
                          <a:effectLst/>
                        </a:rPr>
                        <a:t>Whether the product is low fat or regular.</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91172053"/>
                  </a:ext>
                </a:extLst>
              </a:tr>
              <a:tr h="543221">
                <a:tc>
                  <a:txBody>
                    <a:bodyPr/>
                    <a:lstStyle/>
                    <a:p>
                      <a:pPr>
                        <a:lnSpc>
                          <a:spcPct val="107000"/>
                        </a:lnSpc>
                        <a:spcAft>
                          <a:spcPts val="800"/>
                        </a:spcAft>
                      </a:pPr>
                      <a:r>
                        <a:rPr lang="en-IN" sz="1000" b="1" cap="none" spc="0">
                          <a:solidFill>
                            <a:schemeClr val="tx1"/>
                          </a:solidFill>
                          <a:effectLst/>
                        </a:rPr>
                        <a:t>Item_Visibility</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nSpc>
                          <a:spcPct val="107000"/>
                        </a:lnSpc>
                        <a:spcAft>
                          <a:spcPts val="800"/>
                        </a:spcAft>
                      </a:pPr>
                      <a:r>
                        <a:rPr lang="en-IN" sz="1400" cap="none" spc="0">
                          <a:solidFill>
                            <a:schemeClr val="tx1"/>
                          </a:solidFill>
                          <a:effectLst/>
                        </a:rPr>
                        <a:t>The % of the total display area of all products in a store allocated to each product.</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4168604454"/>
                  </a:ext>
                </a:extLst>
              </a:tr>
              <a:tr h="320591">
                <a:tc>
                  <a:txBody>
                    <a:bodyPr/>
                    <a:lstStyle/>
                    <a:p>
                      <a:pPr>
                        <a:lnSpc>
                          <a:spcPct val="107000"/>
                        </a:lnSpc>
                        <a:spcAft>
                          <a:spcPts val="800"/>
                        </a:spcAft>
                      </a:pPr>
                      <a:r>
                        <a:rPr lang="en-IN" sz="1000" b="1" cap="none" spc="0">
                          <a:solidFill>
                            <a:schemeClr val="tx1"/>
                          </a:solidFill>
                          <a:effectLst/>
                        </a:rPr>
                        <a:t>Item_Type</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IN" sz="1400" cap="none" spc="0">
                          <a:solidFill>
                            <a:schemeClr val="tx1"/>
                          </a:solidFill>
                          <a:effectLst/>
                        </a:rPr>
                        <a:t>The category to which the product belongs.</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31085868"/>
                  </a:ext>
                </a:extLst>
              </a:tr>
              <a:tr h="320591">
                <a:tc>
                  <a:txBody>
                    <a:bodyPr/>
                    <a:lstStyle/>
                    <a:p>
                      <a:pPr>
                        <a:lnSpc>
                          <a:spcPct val="107000"/>
                        </a:lnSpc>
                        <a:spcAft>
                          <a:spcPts val="800"/>
                        </a:spcAft>
                      </a:pPr>
                      <a:r>
                        <a:rPr lang="en-IN" sz="1000" b="1" cap="none" spc="0">
                          <a:solidFill>
                            <a:schemeClr val="tx1"/>
                          </a:solidFill>
                          <a:effectLst/>
                        </a:rPr>
                        <a:t>Item_MRP</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nSpc>
                          <a:spcPct val="107000"/>
                        </a:lnSpc>
                        <a:spcAft>
                          <a:spcPts val="800"/>
                        </a:spcAft>
                      </a:pPr>
                      <a:r>
                        <a:rPr lang="en-IN" sz="1400" cap="none" spc="0">
                          <a:solidFill>
                            <a:schemeClr val="tx1"/>
                          </a:solidFill>
                          <a:effectLst/>
                        </a:rPr>
                        <a:t>Maximum retail price of the product.</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1028078231"/>
                  </a:ext>
                </a:extLst>
              </a:tr>
              <a:tr h="320591">
                <a:tc>
                  <a:txBody>
                    <a:bodyPr/>
                    <a:lstStyle/>
                    <a:p>
                      <a:pPr>
                        <a:lnSpc>
                          <a:spcPct val="107000"/>
                        </a:lnSpc>
                        <a:spcAft>
                          <a:spcPts val="800"/>
                        </a:spcAft>
                      </a:pPr>
                      <a:r>
                        <a:rPr lang="en-IN" sz="1000" b="1" cap="none" spc="0">
                          <a:solidFill>
                            <a:schemeClr val="tx1"/>
                          </a:solidFill>
                          <a:effectLst/>
                        </a:rPr>
                        <a:t>Outlet_Identifier</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IN" sz="1400" cap="none" spc="0">
                          <a:solidFill>
                            <a:schemeClr val="tx1"/>
                          </a:solidFill>
                          <a:effectLst/>
                        </a:rPr>
                        <a:t>Unique store ID.</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55873381"/>
                  </a:ext>
                </a:extLst>
              </a:tr>
              <a:tr h="434805">
                <a:tc>
                  <a:txBody>
                    <a:bodyPr/>
                    <a:lstStyle/>
                    <a:p>
                      <a:pPr>
                        <a:lnSpc>
                          <a:spcPct val="107000"/>
                        </a:lnSpc>
                        <a:spcAft>
                          <a:spcPts val="800"/>
                        </a:spcAft>
                      </a:pPr>
                      <a:r>
                        <a:rPr lang="en-IN" sz="1000" b="1" cap="none" spc="0">
                          <a:solidFill>
                            <a:schemeClr val="tx1"/>
                          </a:solidFill>
                          <a:effectLst/>
                        </a:rPr>
                        <a:t>Outlet_Establishment_Year</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nSpc>
                          <a:spcPct val="107000"/>
                        </a:lnSpc>
                        <a:spcAft>
                          <a:spcPts val="800"/>
                        </a:spcAft>
                      </a:pPr>
                      <a:r>
                        <a:rPr lang="en-IN" sz="1400" cap="none" spc="0">
                          <a:solidFill>
                            <a:schemeClr val="tx1"/>
                          </a:solidFill>
                          <a:effectLst/>
                        </a:rPr>
                        <a:t>The year in which the store was established.</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188752474"/>
                  </a:ext>
                </a:extLst>
              </a:tr>
              <a:tr h="320591">
                <a:tc>
                  <a:txBody>
                    <a:bodyPr/>
                    <a:lstStyle/>
                    <a:p>
                      <a:pPr>
                        <a:lnSpc>
                          <a:spcPct val="107000"/>
                        </a:lnSpc>
                        <a:spcAft>
                          <a:spcPts val="800"/>
                        </a:spcAft>
                      </a:pPr>
                      <a:r>
                        <a:rPr lang="en-IN" sz="1000" b="1" cap="none" spc="0">
                          <a:solidFill>
                            <a:schemeClr val="tx1"/>
                          </a:solidFill>
                          <a:effectLst/>
                        </a:rPr>
                        <a:t>Outlet_Size</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IN" sz="1400" cap="none" spc="0">
                          <a:solidFill>
                            <a:schemeClr val="tx1"/>
                          </a:solidFill>
                          <a:effectLst/>
                        </a:rPr>
                        <a:t>The size of the store in terms of group area covered.</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78101332"/>
                  </a:ext>
                </a:extLst>
              </a:tr>
              <a:tr h="320591">
                <a:tc>
                  <a:txBody>
                    <a:bodyPr/>
                    <a:lstStyle/>
                    <a:p>
                      <a:pPr>
                        <a:lnSpc>
                          <a:spcPct val="107000"/>
                        </a:lnSpc>
                        <a:spcAft>
                          <a:spcPts val="800"/>
                        </a:spcAft>
                      </a:pPr>
                      <a:r>
                        <a:rPr lang="en-IN" sz="1000" b="1" cap="none" spc="0">
                          <a:solidFill>
                            <a:schemeClr val="tx1"/>
                          </a:solidFill>
                          <a:effectLst/>
                        </a:rPr>
                        <a:t>Outlet_Location_Type</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nSpc>
                          <a:spcPct val="107000"/>
                        </a:lnSpc>
                        <a:spcAft>
                          <a:spcPts val="800"/>
                        </a:spcAft>
                      </a:pPr>
                      <a:r>
                        <a:rPr lang="en-IN" sz="1400" cap="none" spc="0">
                          <a:solidFill>
                            <a:schemeClr val="tx1"/>
                          </a:solidFill>
                          <a:effectLst/>
                        </a:rPr>
                        <a:t>The type of city in which the store is located.</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91890961"/>
                  </a:ext>
                </a:extLst>
              </a:tr>
              <a:tr h="543221">
                <a:tc>
                  <a:txBody>
                    <a:bodyPr/>
                    <a:lstStyle/>
                    <a:p>
                      <a:pPr>
                        <a:lnSpc>
                          <a:spcPct val="107000"/>
                        </a:lnSpc>
                        <a:spcAft>
                          <a:spcPts val="800"/>
                        </a:spcAft>
                      </a:pPr>
                      <a:r>
                        <a:rPr lang="en-IN" sz="1000" b="1" cap="none" spc="0">
                          <a:solidFill>
                            <a:schemeClr val="tx1"/>
                          </a:solidFill>
                          <a:effectLst/>
                        </a:rPr>
                        <a:t>Outlet_Type</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IN" sz="1400" cap="none" spc="0">
                          <a:solidFill>
                            <a:schemeClr val="tx1"/>
                          </a:solidFill>
                          <a:effectLst/>
                        </a:rPr>
                        <a:t>Whether the outlet is just a grocery store or some sort of supermarket.</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3082622"/>
                  </a:ext>
                </a:extLst>
              </a:tr>
              <a:tr h="543221">
                <a:tc>
                  <a:txBody>
                    <a:bodyPr/>
                    <a:lstStyle/>
                    <a:p>
                      <a:pPr>
                        <a:lnSpc>
                          <a:spcPct val="107000"/>
                        </a:lnSpc>
                        <a:spcAft>
                          <a:spcPts val="800"/>
                        </a:spcAft>
                      </a:pPr>
                      <a:r>
                        <a:rPr lang="en-IN" sz="1000" b="1" cap="none" spc="0">
                          <a:solidFill>
                            <a:schemeClr val="tx1"/>
                          </a:solidFill>
                          <a:effectLst/>
                        </a:rPr>
                        <a:t>Item_Outlet_Sales</a:t>
                      </a:r>
                      <a:endParaRPr lang="en-IN"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nSpc>
                          <a:spcPct val="107000"/>
                        </a:lnSpc>
                        <a:spcAft>
                          <a:spcPts val="800"/>
                        </a:spcAft>
                      </a:pPr>
                      <a:r>
                        <a:rPr lang="en-IN" sz="1400" cap="none" spc="0">
                          <a:solidFill>
                            <a:schemeClr val="tx1"/>
                          </a:solidFill>
                          <a:effectLst/>
                        </a:rPr>
                        <a:t>Sales of the product in the particular store. This is the outcome variable to be predicted.</a:t>
                      </a:r>
                      <a:endParaRPr lang="en-IN"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272" marR="39272" marT="0" marB="78021">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22830258"/>
                  </a:ext>
                </a:extLst>
              </a:tr>
            </a:tbl>
          </a:graphicData>
        </a:graphic>
      </p:graphicFrame>
    </p:spTree>
    <p:extLst>
      <p:ext uri="{BB962C8B-B14F-4D97-AF65-F5344CB8AC3E}">
        <p14:creationId xmlns:p14="http://schemas.microsoft.com/office/powerpoint/2010/main" val="128144524"/>
      </p:ext>
    </p:extLst>
  </p:cSld>
  <p:clrMapOvr>
    <a:masterClrMapping/>
  </p:clrMapOvr>
  <p:transition spd="med">
    <p:pull/>
    <p:sndAc>
      <p:stSnd>
        <p:snd r:embed="rId2" name="laser.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2E81AF8-F8E1-41EA-BAB6-C94EBA3AD6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97D8E1E9-19B3-40F4-819A-C0F1ED98D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261C4D9-D85A-47FA-84B6-EEB07F0BE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5F905C-E9B9-43E8-85C9-5433878D6E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04BA4C16-191C-43E9-812C-CADE3A3C8B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18D490B0-C0CB-4920-B514-07135457C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8F1AFF93-3FEE-40A9-B815-48CEF706F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extBox 1">
            <a:extLst>
              <a:ext uri="{FF2B5EF4-FFF2-40B4-BE49-F238E27FC236}">
                <a16:creationId xmlns:a16="http://schemas.microsoft.com/office/drawing/2014/main" id="{A2DA5925-D47A-8F28-16A4-08A99F145049}"/>
              </a:ext>
            </a:extLst>
          </p:cNvPr>
          <p:cNvSpPr txBox="1"/>
          <p:nvPr/>
        </p:nvSpPr>
        <p:spPr>
          <a:xfrm>
            <a:off x="6598710" y="685800"/>
            <a:ext cx="4904314" cy="1752599"/>
          </a:xfrm>
          <a:prstGeom prst="rect">
            <a:avLst/>
          </a:prstGeom>
        </p:spPr>
        <p:txBody>
          <a:bodyPr vert="horz" lIns="91440" tIns="45720" rIns="91440" bIns="45720" rtlCol="0" anchor="ctr">
            <a:normAutofit/>
          </a:bodyPr>
          <a:lstStyle/>
          <a:p>
            <a:pPr algn="ctr">
              <a:spcBef>
                <a:spcPct val="0"/>
              </a:spcBef>
              <a:spcAft>
                <a:spcPts val="600"/>
              </a:spcAft>
            </a:pPr>
            <a:r>
              <a:rPr lang="en-US" sz="3200" dirty="0">
                <a:ln w="3175" cmpd="sng">
                  <a:noFill/>
                </a:ln>
                <a:solidFill>
                  <a:srgbClr val="00B0F0"/>
                </a:solidFill>
                <a:latin typeface="Amasis MT Pro Black" panose="02040A04050005020304" pitchFamily="18" charset="0"/>
                <a:ea typeface="+mj-ea"/>
                <a:cs typeface="+mj-cs"/>
              </a:rPr>
              <a:t>A quick look at the Data Pre-processing:</a:t>
            </a:r>
          </a:p>
        </p:txBody>
      </p:sp>
      <p:pic>
        <p:nvPicPr>
          <p:cNvPr id="7" name="Picture 6" descr="Graphical user interface, application, Teams&#10;&#10;Description automatically generated">
            <a:extLst>
              <a:ext uri="{FF2B5EF4-FFF2-40B4-BE49-F238E27FC236}">
                <a16:creationId xmlns:a16="http://schemas.microsoft.com/office/drawing/2014/main" id="{ABF045CD-5273-F4B7-9869-292995573735}"/>
              </a:ext>
            </a:extLst>
          </p:cNvPr>
          <p:cNvPicPr>
            <a:picLocks noChangeAspect="1"/>
          </p:cNvPicPr>
          <p:nvPr/>
        </p:nvPicPr>
        <p:blipFill>
          <a:blip r:embed="rId4"/>
          <a:stretch>
            <a:fillRect/>
          </a:stretch>
        </p:blipFill>
        <p:spPr>
          <a:xfrm>
            <a:off x="1507911" y="589590"/>
            <a:ext cx="889427"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a:extLst>
              <a:ext uri="{FF2B5EF4-FFF2-40B4-BE49-F238E27FC236}">
                <a16:creationId xmlns:a16="http://schemas.microsoft.com/office/drawing/2014/main" id="{1531C85D-4369-5CB6-37C8-F5D5697F4BC9}"/>
              </a:ext>
            </a:extLst>
          </p:cNvPr>
          <p:cNvPicPr>
            <a:picLocks noChangeAspect="1"/>
          </p:cNvPicPr>
          <p:nvPr/>
        </p:nvPicPr>
        <p:blipFill>
          <a:blip r:embed="rId5"/>
          <a:stretch>
            <a:fillRect/>
          </a:stretch>
        </p:blipFill>
        <p:spPr>
          <a:xfrm>
            <a:off x="2743200" y="1062183"/>
            <a:ext cx="3703782" cy="210314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descr="Graphical user interface, text&#10;&#10;Description automatically generated with medium confidence">
            <a:extLst>
              <a:ext uri="{FF2B5EF4-FFF2-40B4-BE49-F238E27FC236}">
                <a16:creationId xmlns:a16="http://schemas.microsoft.com/office/drawing/2014/main" id="{E1B61397-B296-2E11-C4EC-C374A288D77D}"/>
              </a:ext>
            </a:extLst>
          </p:cNvPr>
          <p:cNvPicPr>
            <a:picLocks noChangeAspect="1"/>
          </p:cNvPicPr>
          <p:nvPr/>
        </p:nvPicPr>
        <p:blipFill>
          <a:blip r:embed="rId6"/>
          <a:stretch>
            <a:fillRect/>
          </a:stretch>
        </p:blipFill>
        <p:spPr>
          <a:xfrm>
            <a:off x="990744" y="3238729"/>
            <a:ext cx="3572020" cy="144410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 name="Picture 3" descr="Graphical user interface, text&#10;&#10;Description automatically generated">
            <a:extLst>
              <a:ext uri="{FF2B5EF4-FFF2-40B4-BE49-F238E27FC236}">
                <a16:creationId xmlns:a16="http://schemas.microsoft.com/office/drawing/2014/main" id="{6680950C-E4A9-B460-4EE1-45936ED41E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0952" y="4768359"/>
            <a:ext cx="3811058" cy="156686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TextBox 2">
            <a:extLst>
              <a:ext uri="{FF2B5EF4-FFF2-40B4-BE49-F238E27FC236}">
                <a16:creationId xmlns:a16="http://schemas.microsoft.com/office/drawing/2014/main" id="{26719972-DFC0-0B44-7877-4A234FB378EB}"/>
              </a:ext>
            </a:extLst>
          </p:cNvPr>
          <p:cNvSpPr txBox="1"/>
          <p:nvPr/>
        </p:nvSpPr>
        <p:spPr>
          <a:xfrm>
            <a:off x="6598709" y="2329133"/>
            <a:ext cx="4904314" cy="3462068"/>
          </a:xfrm>
          <a:prstGeom prst="rect">
            <a:avLst/>
          </a:prstGeom>
        </p:spPr>
        <p:txBody>
          <a:bodyPr vert="horz" lIns="91440" tIns="45720" rIns="91440" bIns="45720" rtlCol="0" anchor="ctr">
            <a:normAutofit/>
          </a:bodyPr>
          <a:lstStyle/>
          <a:p>
            <a:pPr marL="742950" lvl="1" indent="-285750">
              <a:lnSpc>
                <a:spcPct val="90000"/>
              </a:lnSpc>
              <a:spcBef>
                <a:spcPct val="20000"/>
              </a:spcBef>
              <a:spcAft>
                <a:spcPts val="600"/>
              </a:spcAft>
              <a:buClr>
                <a:schemeClr val="accent1">
                  <a:lumMod val="75000"/>
                </a:schemeClr>
              </a:buClr>
              <a:buSzPct val="145000"/>
              <a:buFont typeface="Wingdings" panose="05000000000000000000" pitchFamily="2" charset="2"/>
              <a:buChar char="q"/>
            </a:pPr>
            <a:r>
              <a:rPr lang="en-US" sz="1300" dirty="0"/>
              <a:t>Finding the null values.</a:t>
            </a:r>
          </a:p>
          <a:p>
            <a:pPr marL="742950" lvl="1" indent="-285750">
              <a:lnSpc>
                <a:spcPct val="90000"/>
              </a:lnSpc>
              <a:spcBef>
                <a:spcPct val="20000"/>
              </a:spcBef>
              <a:spcAft>
                <a:spcPts val="600"/>
              </a:spcAft>
              <a:buClr>
                <a:schemeClr val="accent1">
                  <a:lumMod val="75000"/>
                </a:schemeClr>
              </a:buClr>
              <a:buSzPct val="145000"/>
              <a:buFont typeface="Wingdings" panose="05000000000000000000" pitchFamily="2" charset="2"/>
              <a:buChar char="q"/>
            </a:pPr>
            <a:r>
              <a:rPr lang="en-US" sz="1300" dirty="0"/>
              <a:t>Checking the unique values.</a:t>
            </a:r>
          </a:p>
          <a:p>
            <a:pPr marL="742950" lvl="1" indent="-285750">
              <a:lnSpc>
                <a:spcPct val="90000"/>
              </a:lnSpc>
              <a:spcBef>
                <a:spcPct val="20000"/>
              </a:spcBef>
              <a:spcAft>
                <a:spcPts val="600"/>
              </a:spcAft>
              <a:buClr>
                <a:schemeClr val="accent1">
                  <a:lumMod val="75000"/>
                </a:schemeClr>
              </a:buClr>
              <a:buSzPct val="145000"/>
              <a:buFont typeface="Wingdings" panose="05000000000000000000" pitchFamily="2" charset="2"/>
              <a:buChar char="q"/>
            </a:pPr>
            <a:r>
              <a:rPr lang="en-US" sz="1300" dirty="0"/>
              <a:t>Sanity Check &amp; Frequency check for the columns which have categorical values.</a:t>
            </a:r>
          </a:p>
          <a:p>
            <a:pPr marL="1200150" lvl="2" indent="-28575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1300" dirty="0"/>
              <a:t>"</a:t>
            </a:r>
            <a:r>
              <a:rPr lang="en-US" sz="1300" dirty="0" err="1"/>
              <a:t>Item_Fat_Content</a:t>
            </a:r>
            <a:r>
              <a:rPr lang="en-US" sz="1300" dirty="0"/>
              <a:t>": combine names for the different categories, </a:t>
            </a:r>
          </a:p>
          <a:p>
            <a:pPr marL="1200150" lvl="2" indent="-28575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1300" dirty="0"/>
              <a:t>"</a:t>
            </a:r>
            <a:r>
              <a:rPr lang="en-US" sz="1300" dirty="0" err="1"/>
              <a:t>Item_Type</a:t>
            </a:r>
            <a:r>
              <a:rPr lang="en-US" sz="1300" dirty="0"/>
              <a:t>" &amp; "</a:t>
            </a:r>
            <a:r>
              <a:rPr lang="en-US" sz="1300" dirty="0" err="1"/>
              <a:t>Outlet_Size</a:t>
            </a:r>
            <a:r>
              <a:rPr lang="en-US" sz="1300" dirty="0"/>
              <a:t>":  handling missing values from the two different columns., </a:t>
            </a:r>
          </a:p>
          <a:p>
            <a:pPr marL="1200150" lvl="2" indent="-28575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1300" dirty="0"/>
              <a:t>‘</a:t>
            </a:r>
            <a:r>
              <a:rPr lang="en-US" sz="1300" dirty="0" err="1"/>
              <a:t>Item_Weight</a:t>
            </a:r>
            <a:r>
              <a:rPr lang="en-US" sz="1300" dirty="0"/>
              <a:t>’:  where we will handle missing values by using aggregate and </a:t>
            </a:r>
            <a:r>
              <a:rPr lang="en-US" sz="1300" dirty="0" err="1"/>
              <a:t>groupby</a:t>
            </a:r>
            <a:r>
              <a:rPr lang="en-US" sz="1300" dirty="0"/>
              <a:t> functions. </a:t>
            </a:r>
          </a:p>
          <a:p>
            <a:pPr marL="1200150" lvl="2" indent="-28575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1300" dirty="0"/>
              <a:t>“</a:t>
            </a:r>
            <a:r>
              <a:rPr lang="en-US" sz="1300" dirty="0" err="1"/>
              <a:t>Item_Identifier</a:t>
            </a:r>
            <a:r>
              <a:rPr lang="en-US" sz="1300" dirty="0"/>
              <a:t>”: we can merge the category by using replace function from one column only. </a:t>
            </a:r>
          </a:p>
          <a:p>
            <a:pPr>
              <a:lnSpc>
                <a:spcPct val="90000"/>
              </a:lnSpc>
              <a:spcBef>
                <a:spcPct val="20000"/>
              </a:spcBef>
              <a:spcAft>
                <a:spcPts val="600"/>
              </a:spcAft>
              <a:buClr>
                <a:schemeClr val="accent1">
                  <a:lumMod val="75000"/>
                </a:schemeClr>
              </a:buClr>
              <a:buSzPct val="145000"/>
              <a:buFont typeface="Arial"/>
              <a:buChar char="•"/>
            </a:pPr>
            <a:endParaRPr lang="en-US" sz="1300" dirty="0"/>
          </a:p>
        </p:txBody>
      </p:sp>
    </p:spTree>
    <p:extLst>
      <p:ext uri="{BB962C8B-B14F-4D97-AF65-F5344CB8AC3E}">
        <p14:creationId xmlns:p14="http://schemas.microsoft.com/office/powerpoint/2010/main" val="1392986554"/>
      </p:ext>
    </p:extLst>
  </p:cSld>
  <p:clrMapOvr>
    <a:masterClrMapping/>
  </p:clrMapOvr>
  <p:transition spd="med">
    <p:pull/>
    <p:sndAc>
      <p:stSnd>
        <p:snd r:embed="rId2" name="laser.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173CFA-2860-1B26-B5E8-12285CF5EE5A}"/>
              </a:ext>
            </a:extLst>
          </p:cNvPr>
          <p:cNvSpPr txBox="1"/>
          <p:nvPr/>
        </p:nvSpPr>
        <p:spPr>
          <a:xfrm>
            <a:off x="3962399" y="685800"/>
            <a:ext cx="7345891" cy="1413933"/>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solidFill>
                  <a:srgbClr val="00B0F0"/>
                </a:solidFill>
                <a:latin typeface="Amasis MT Pro Black" panose="02040A04050005020304" pitchFamily="18" charset="0"/>
                <a:ea typeface="+mj-ea"/>
                <a:cs typeface="+mj-cs"/>
              </a:rPr>
              <a:t>Feature Engineering:</a:t>
            </a:r>
          </a:p>
        </p:txBody>
      </p:sp>
      <p:pic>
        <p:nvPicPr>
          <p:cNvPr id="32" name="Picture 4" descr="Rolls of blueprints">
            <a:extLst>
              <a:ext uri="{FF2B5EF4-FFF2-40B4-BE49-F238E27FC236}">
                <a16:creationId xmlns:a16="http://schemas.microsoft.com/office/drawing/2014/main" id="{7950E525-D834-8DEE-FD13-F6CDD07BCC4F}"/>
              </a:ext>
            </a:extLst>
          </p:cNvPr>
          <p:cNvPicPr>
            <a:picLocks noChangeAspect="1"/>
          </p:cNvPicPr>
          <p:nvPr/>
        </p:nvPicPr>
        <p:blipFill rotWithShape="1">
          <a:blip r:embed="rId4"/>
          <a:srcRect l="65356" r="975"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TextBox 2">
            <a:extLst>
              <a:ext uri="{FF2B5EF4-FFF2-40B4-BE49-F238E27FC236}">
                <a16:creationId xmlns:a16="http://schemas.microsoft.com/office/drawing/2014/main" id="{ECE31F53-57D5-C9DC-5CB1-42362FAD398A}"/>
              </a:ext>
            </a:extLst>
          </p:cNvPr>
          <p:cNvSpPr txBox="1"/>
          <p:nvPr/>
        </p:nvSpPr>
        <p:spPr>
          <a:xfrm>
            <a:off x="3843867" y="2048933"/>
            <a:ext cx="7659156" cy="3742267"/>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pPr>
            <a:r>
              <a:rPr lang="en-US" dirty="0"/>
              <a:t>Modifying existing variables and creating new ones for analysis.</a:t>
            </a:r>
          </a:p>
          <a:p>
            <a:pPr marL="742950" lvl="1" indent="-285750">
              <a:spcBef>
                <a:spcPct val="20000"/>
              </a:spcBef>
              <a:spcAft>
                <a:spcPts val="600"/>
              </a:spcAft>
              <a:buClr>
                <a:schemeClr val="accent1">
                  <a:lumMod val="75000"/>
                </a:schemeClr>
              </a:buClr>
              <a:buSzPct val="145000"/>
              <a:buFont typeface="Arial"/>
              <a:buChar char="•"/>
            </a:pPr>
            <a:endParaRPr lang="en-US" dirty="0"/>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Here, In the “</a:t>
            </a:r>
            <a:r>
              <a:rPr lang="en-US" dirty="0" err="1"/>
              <a:t>Outlet_Establishment_Year</a:t>
            </a:r>
            <a:r>
              <a:rPr lang="en-US" dirty="0"/>
              <a:t>” column we will drop the column but before that, we will also create a new column that will about mention how many years old the shop is. </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Converting all the zero values to mean in the “</a:t>
            </a:r>
            <a:r>
              <a:rPr lang="en-US" dirty="0" err="1"/>
              <a:t>Item_VIsiblity</a:t>
            </a:r>
            <a:r>
              <a:rPr lang="en-US" dirty="0"/>
              <a:t>” column.</a:t>
            </a:r>
          </a:p>
          <a:p>
            <a:pPr marL="742950" lvl="1" indent="-285750">
              <a:spcBef>
                <a:spcPct val="20000"/>
              </a:spcBef>
              <a:spcAft>
                <a:spcPts val="600"/>
              </a:spcAft>
              <a:buClr>
                <a:schemeClr val="accent1">
                  <a:lumMod val="75000"/>
                </a:schemeClr>
              </a:buClr>
              <a:buSzPct val="145000"/>
              <a:buFont typeface="Wingdings" panose="05000000000000000000" pitchFamily="2" charset="2"/>
              <a:buChar char="q"/>
            </a:pPr>
            <a:r>
              <a:rPr lang="en-US" dirty="0"/>
              <a:t>Creating a correlation table for the difference between numerical values.</a:t>
            </a:r>
          </a:p>
          <a:p>
            <a:pPr>
              <a:spcBef>
                <a:spcPct val="20000"/>
              </a:spcBef>
              <a:spcAft>
                <a:spcPts val="600"/>
              </a:spcAft>
              <a:buClr>
                <a:schemeClr val="accent1">
                  <a:lumMod val="75000"/>
                </a:schemeClr>
              </a:buClr>
              <a:buSzPct val="145000"/>
              <a:buFont typeface="Arial"/>
              <a:buChar char="•"/>
            </a:pPr>
            <a:endParaRPr lang="en-US" dirty="0"/>
          </a:p>
          <a:p>
            <a:pPr>
              <a:spcBef>
                <a:spcPct val="20000"/>
              </a:spcBef>
              <a:spcAft>
                <a:spcPts val="600"/>
              </a:spcAft>
              <a:buClr>
                <a:schemeClr val="accent1">
                  <a:lumMod val="75000"/>
                </a:schemeClr>
              </a:buClr>
              <a:buSzPct val="145000"/>
              <a:buFont typeface="Arial"/>
              <a:buChar char="•"/>
            </a:pPr>
            <a:endParaRPr lang="en-US" dirty="0"/>
          </a:p>
        </p:txBody>
      </p:sp>
    </p:spTree>
    <p:extLst>
      <p:ext uri="{BB962C8B-B14F-4D97-AF65-F5344CB8AC3E}">
        <p14:creationId xmlns:p14="http://schemas.microsoft.com/office/powerpoint/2010/main" val="3723947691"/>
      </p:ext>
    </p:extLst>
  </p:cSld>
  <p:clrMapOvr>
    <a:masterClrMapping/>
  </p:clrMapOvr>
  <p:transition spd="slow">
    <p:push dir="u"/>
    <p:sndAc>
      <p:stSnd>
        <p:snd r:embed="rId2" name="push.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691</TotalTime>
  <Words>1297</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Amasis MT Pro Black</vt:lpstr>
      <vt:lpstr>Arial</vt:lpstr>
      <vt:lpstr>Calibri</vt:lpstr>
      <vt:lpstr>Corbel</vt:lpstr>
      <vt:lpstr>Wingdings</vt:lpstr>
      <vt:lpstr>Parallax</vt:lpstr>
      <vt:lpstr>BigMart Sales </vt:lpstr>
      <vt:lpstr>Content:</vt:lpstr>
      <vt:lpstr>Goal  of the Project</vt:lpstr>
      <vt:lpstr>Problem Statements</vt:lpstr>
      <vt:lpstr>Technical Stack &amp; Requirements</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Model Selection: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BigMart Sales </dc:title>
  <dc:creator>Ami Tamakuwala</dc:creator>
  <cp:lastModifiedBy>Ami Tamakuwala</cp:lastModifiedBy>
  <cp:revision>38</cp:revision>
  <dcterms:created xsi:type="dcterms:W3CDTF">2022-11-29T04:56:00Z</dcterms:created>
  <dcterms:modified xsi:type="dcterms:W3CDTF">2022-11-29T16:27:41Z</dcterms:modified>
</cp:coreProperties>
</file>