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58" r:id="rId5"/>
    <p:sldId id="263" r:id="rId6"/>
    <p:sldId id="26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pn Jeet" userId="0c2bb2986c819008" providerId="LiveId" clId="{8A2D90EF-A737-4BBB-8B1A-94CD37C8B310}"/>
    <pc:docChg chg="undo custSel addSld delSld modSld sldOrd">
      <pc:chgData name="Swapn Jeet" userId="0c2bb2986c819008" providerId="LiveId" clId="{8A2D90EF-A737-4BBB-8B1A-94CD37C8B310}" dt="2022-12-07T11:15:09.376" v="721" actId="207"/>
      <pc:docMkLst>
        <pc:docMk/>
      </pc:docMkLst>
      <pc:sldChg chg="del">
        <pc:chgData name="Swapn Jeet" userId="0c2bb2986c819008" providerId="LiveId" clId="{8A2D90EF-A737-4BBB-8B1A-94CD37C8B310}" dt="2022-12-07T10:54:16.510" v="679" actId="2696"/>
        <pc:sldMkLst>
          <pc:docMk/>
          <pc:sldMk cId="2175368125" sldId="256"/>
        </pc:sldMkLst>
      </pc:sldChg>
      <pc:sldChg chg="del">
        <pc:chgData name="Swapn Jeet" userId="0c2bb2986c819008" providerId="LiveId" clId="{8A2D90EF-A737-4BBB-8B1A-94CD37C8B310}" dt="2022-12-07T10:54:19.569" v="680" actId="2696"/>
        <pc:sldMkLst>
          <pc:docMk/>
          <pc:sldMk cId="1237879824" sldId="257"/>
        </pc:sldMkLst>
      </pc:sldChg>
      <pc:sldChg chg="del">
        <pc:chgData name="Swapn Jeet" userId="0c2bb2986c819008" providerId="LiveId" clId="{8A2D90EF-A737-4BBB-8B1A-94CD37C8B310}" dt="2022-12-07T10:54:38.518" v="683" actId="2696"/>
        <pc:sldMkLst>
          <pc:docMk/>
          <pc:sldMk cId="2316957605" sldId="259"/>
        </pc:sldMkLst>
      </pc:sldChg>
      <pc:sldChg chg="del">
        <pc:chgData name="Swapn Jeet" userId="0c2bb2986c819008" providerId="LiveId" clId="{8A2D90EF-A737-4BBB-8B1A-94CD37C8B310}" dt="2022-12-07T10:54:38.518" v="683" actId="2696"/>
        <pc:sldMkLst>
          <pc:docMk/>
          <pc:sldMk cId="679871233" sldId="260"/>
        </pc:sldMkLst>
      </pc:sldChg>
      <pc:sldChg chg="modSp mod">
        <pc:chgData name="Swapn Jeet" userId="0c2bb2986c819008" providerId="LiveId" clId="{8A2D90EF-A737-4BBB-8B1A-94CD37C8B310}" dt="2022-12-07T10:57:48.093" v="720" actId="207"/>
        <pc:sldMkLst>
          <pc:docMk/>
          <pc:sldMk cId="2444157588" sldId="261"/>
        </pc:sldMkLst>
        <pc:spChg chg="mod">
          <ac:chgData name="Swapn Jeet" userId="0c2bb2986c819008" providerId="LiveId" clId="{8A2D90EF-A737-4BBB-8B1A-94CD37C8B310}" dt="2022-12-07T10:57:24.287" v="717" actId="207"/>
          <ac:spMkLst>
            <pc:docMk/>
            <pc:sldMk cId="2444157588" sldId="261"/>
            <ac:spMk id="4" creationId="{695583A4-B555-F84D-F80D-0970EBF0C8B7}"/>
          </ac:spMkLst>
        </pc:spChg>
        <pc:spChg chg="mod">
          <ac:chgData name="Swapn Jeet" userId="0c2bb2986c819008" providerId="LiveId" clId="{8A2D90EF-A737-4BBB-8B1A-94CD37C8B310}" dt="2022-12-07T10:57:48.093" v="720" actId="207"/>
          <ac:spMkLst>
            <pc:docMk/>
            <pc:sldMk cId="2444157588" sldId="261"/>
            <ac:spMk id="16" creationId="{2F88B6EB-E54D-179E-F3F5-EB2C5DD43C83}"/>
          </ac:spMkLst>
        </pc:spChg>
      </pc:sldChg>
      <pc:sldChg chg="addSp modSp add del mod">
        <pc:chgData name="Swapn Jeet" userId="0c2bb2986c819008" providerId="LiveId" clId="{8A2D90EF-A737-4BBB-8B1A-94CD37C8B310}" dt="2022-12-07T10:54:35.261" v="682" actId="2696"/>
        <pc:sldMkLst>
          <pc:docMk/>
          <pc:sldMk cId="3233641050" sldId="262"/>
        </pc:sldMkLst>
        <pc:spChg chg="add mod">
          <ac:chgData name="Swapn Jeet" userId="0c2bb2986c819008" providerId="LiveId" clId="{8A2D90EF-A737-4BBB-8B1A-94CD37C8B310}" dt="2022-12-04T12:13:12.073" v="36" actId="207"/>
          <ac:spMkLst>
            <pc:docMk/>
            <pc:sldMk cId="3233641050" sldId="262"/>
            <ac:spMk id="2" creationId="{78BA922D-AA06-F316-CB38-FA454094C8D2}"/>
          </ac:spMkLst>
        </pc:spChg>
      </pc:sldChg>
      <pc:sldChg chg="addSp delSp modSp add mod">
        <pc:chgData name="Swapn Jeet" userId="0c2bb2986c819008" providerId="LiveId" clId="{8A2D90EF-A737-4BBB-8B1A-94CD37C8B310}" dt="2022-12-04T12:23:14.903" v="109" actId="29295"/>
        <pc:sldMkLst>
          <pc:docMk/>
          <pc:sldMk cId="1905683540" sldId="263"/>
        </pc:sldMkLst>
        <pc:spChg chg="del">
          <ac:chgData name="Swapn Jeet" userId="0c2bb2986c819008" providerId="LiveId" clId="{8A2D90EF-A737-4BBB-8B1A-94CD37C8B310}" dt="2022-12-04T12:22:22.010" v="73" actId="478"/>
          <ac:spMkLst>
            <pc:docMk/>
            <pc:sldMk cId="1905683540" sldId="263"/>
            <ac:spMk id="4" creationId="{695583A4-B555-F84D-F80D-0970EBF0C8B7}"/>
          </ac:spMkLst>
        </pc:spChg>
        <pc:picChg chg="add mod ord">
          <ac:chgData name="Swapn Jeet" userId="0c2bb2986c819008" providerId="LiveId" clId="{8A2D90EF-A737-4BBB-8B1A-94CD37C8B310}" dt="2022-12-04T12:23:14.903" v="109" actId="29295"/>
          <ac:picMkLst>
            <pc:docMk/>
            <pc:sldMk cId="1905683540" sldId="263"/>
            <ac:picMk id="3" creationId="{0FCDD9C7-0EB9-6B66-ED1B-1DB25369C6B8}"/>
          </ac:picMkLst>
        </pc:picChg>
      </pc:sldChg>
      <pc:sldChg chg="add del">
        <pc:chgData name="Swapn Jeet" userId="0c2bb2986c819008" providerId="LiveId" clId="{8A2D90EF-A737-4BBB-8B1A-94CD37C8B310}" dt="2022-12-04T12:25:12.300" v="111"/>
        <pc:sldMkLst>
          <pc:docMk/>
          <pc:sldMk cId="1003045264" sldId="264"/>
        </pc:sldMkLst>
      </pc:sldChg>
      <pc:sldChg chg="addSp delSp modSp add mod ord">
        <pc:chgData name="Swapn Jeet" userId="0c2bb2986c819008" providerId="LiveId" clId="{8A2D90EF-A737-4BBB-8B1A-94CD37C8B310}" dt="2022-12-07T11:15:09.376" v="721" actId="207"/>
        <pc:sldMkLst>
          <pc:docMk/>
          <pc:sldMk cId="3535067883" sldId="264"/>
        </pc:sldMkLst>
        <pc:spChg chg="mod">
          <ac:chgData name="Swapn Jeet" userId="0c2bb2986c819008" providerId="LiveId" clId="{8A2D90EF-A737-4BBB-8B1A-94CD37C8B310}" dt="2022-12-07T11:15:09.376" v="721" actId="207"/>
          <ac:spMkLst>
            <pc:docMk/>
            <pc:sldMk cId="3535067883" sldId="264"/>
            <ac:spMk id="16" creationId="{2F88B6EB-E54D-179E-F3F5-EB2C5DD43C83}"/>
          </ac:spMkLst>
        </pc:spChg>
        <pc:picChg chg="del">
          <ac:chgData name="Swapn Jeet" userId="0c2bb2986c819008" providerId="LiveId" clId="{8A2D90EF-A737-4BBB-8B1A-94CD37C8B310}" dt="2022-12-04T12:25:20.736" v="113" actId="478"/>
          <ac:picMkLst>
            <pc:docMk/>
            <pc:sldMk cId="3535067883" sldId="264"/>
            <ac:picMk id="3" creationId="{0FCDD9C7-0EB9-6B66-ED1B-1DB25369C6B8}"/>
          </ac:picMkLst>
        </pc:picChg>
        <pc:picChg chg="add del mod ord">
          <ac:chgData name="Swapn Jeet" userId="0c2bb2986c819008" providerId="LiveId" clId="{8A2D90EF-A737-4BBB-8B1A-94CD37C8B310}" dt="2022-12-04T12:29:13.906" v="404" actId="478"/>
          <ac:picMkLst>
            <pc:docMk/>
            <pc:sldMk cId="3535067883" sldId="264"/>
            <ac:picMk id="4" creationId="{C0B5C2C4-340B-34B8-A354-832C0FCE17B3}"/>
          </ac:picMkLst>
        </pc:picChg>
        <pc:picChg chg="add del mod ord modCrop">
          <ac:chgData name="Swapn Jeet" userId="0c2bb2986c819008" providerId="LiveId" clId="{8A2D90EF-A737-4BBB-8B1A-94CD37C8B310}" dt="2022-12-04T12:37:55.927" v="678" actId="29295"/>
          <ac:picMkLst>
            <pc:docMk/>
            <pc:sldMk cId="3535067883" sldId="264"/>
            <ac:picMk id="6" creationId="{F859A5CB-900A-7699-D9DA-514BB583DEDD}"/>
          </ac:picMkLst>
        </pc:picChg>
        <pc:picChg chg="add del mod modCrop">
          <ac:chgData name="Swapn Jeet" userId="0c2bb2986c819008" providerId="LiveId" clId="{8A2D90EF-A737-4BBB-8B1A-94CD37C8B310}" dt="2022-12-04T12:31:22.206" v="578" actId="931"/>
          <ac:picMkLst>
            <pc:docMk/>
            <pc:sldMk cId="3535067883" sldId="264"/>
            <ac:picMk id="8" creationId="{932EFC08-2DAD-F64D-8D5B-AE1996F6BCF3}"/>
          </ac:picMkLst>
        </pc:picChg>
      </pc:sldChg>
      <pc:sldChg chg="addSp delSp modSp add del mod">
        <pc:chgData name="Swapn Jeet" userId="0c2bb2986c819008" providerId="LiveId" clId="{8A2D90EF-A737-4BBB-8B1A-94CD37C8B310}" dt="2022-12-07T10:54:29.726" v="681" actId="2696"/>
        <pc:sldMkLst>
          <pc:docMk/>
          <pc:sldMk cId="967280711" sldId="265"/>
        </pc:sldMkLst>
        <pc:picChg chg="add del mod ord">
          <ac:chgData name="Swapn Jeet" userId="0c2bb2986c819008" providerId="LiveId" clId="{8A2D90EF-A737-4BBB-8B1A-94CD37C8B310}" dt="2022-12-04T12:32:46.396" v="637" actId="478"/>
          <ac:picMkLst>
            <pc:docMk/>
            <pc:sldMk cId="967280711" sldId="265"/>
            <ac:picMk id="3" creationId="{981C0848-8334-D4DF-86FF-395B94B40F64}"/>
          </ac:picMkLst>
        </pc:picChg>
        <pc:picChg chg="add mod ord">
          <ac:chgData name="Swapn Jeet" userId="0c2bb2986c819008" providerId="LiveId" clId="{8A2D90EF-A737-4BBB-8B1A-94CD37C8B310}" dt="2022-12-04T12:33:34.451" v="652" actId="29295"/>
          <ac:picMkLst>
            <pc:docMk/>
            <pc:sldMk cId="967280711" sldId="265"/>
            <ac:picMk id="5" creationId="{96BE799B-7A70-B4CF-E9CE-035284DBF8B8}"/>
          </ac:picMkLst>
        </pc:picChg>
        <pc:picChg chg="del">
          <ac:chgData name="Swapn Jeet" userId="0c2bb2986c819008" providerId="LiveId" clId="{8A2D90EF-A737-4BBB-8B1A-94CD37C8B310}" dt="2022-12-04T12:32:02.574" v="626" actId="478"/>
          <ac:picMkLst>
            <pc:docMk/>
            <pc:sldMk cId="967280711" sldId="265"/>
            <ac:picMk id="6" creationId="{F859A5CB-900A-7699-D9DA-514BB583DEDD}"/>
          </ac:picMkLst>
        </pc:picChg>
      </pc:sldChg>
      <pc:sldChg chg="modSp add mod ord">
        <pc:chgData name="Swapn Jeet" userId="0c2bb2986c819008" providerId="LiveId" clId="{8A2D90EF-A737-4BBB-8B1A-94CD37C8B310}" dt="2022-12-07T10:55:19.223" v="692"/>
        <pc:sldMkLst>
          <pc:docMk/>
          <pc:sldMk cId="3449160457" sldId="265"/>
        </pc:sldMkLst>
        <pc:spChg chg="mod">
          <ac:chgData name="Swapn Jeet" userId="0c2bb2986c819008" providerId="LiveId" clId="{8A2D90EF-A737-4BBB-8B1A-94CD37C8B310}" dt="2022-12-07T10:55:10.667" v="690" actId="207"/>
          <ac:spMkLst>
            <pc:docMk/>
            <pc:sldMk cId="3449160457" sldId="265"/>
            <ac:spMk id="16" creationId="{2F88B6EB-E54D-179E-F3F5-EB2C5DD43C83}"/>
          </ac:spMkLst>
        </pc:spChg>
      </pc:sldChg>
      <pc:sldChg chg="modSp add mod setBg">
        <pc:chgData name="Swapn Jeet" userId="0c2bb2986c819008" providerId="LiveId" clId="{8A2D90EF-A737-4BBB-8B1A-94CD37C8B310}" dt="2022-12-07T10:55:54.923" v="700" actId="207"/>
        <pc:sldMkLst>
          <pc:docMk/>
          <pc:sldMk cId="2632472826" sldId="266"/>
        </pc:sldMkLst>
        <pc:spChg chg="mod">
          <ac:chgData name="Swapn Jeet" userId="0c2bb2986c819008" providerId="LiveId" clId="{8A2D90EF-A737-4BBB-8B1A-94CD37C8B310}" dt="2022-12-07T10:55:54.923" v="700" actId="207"/>
          <ac:spMkLst>
            <pc:docMk/>
            <pc:sldMk cId="2632472826" sldId="266"/>
            <ac:spMk id="16" creationId="{2F88B6EB-E54D-179E-F3F5-EB2C5DD43C83}"/>
          </ac:spMkLst>
        </pc:spChg>
      </pc:sldChg>
      <pc:sldChg chg="modSp add mod ord">
        <pc:chgData name="Swapn Jeet" userId="0c2bb2986c819008" providerId="LiveId" clId="{8A2D90EF-A737-4BBB-8B1A-94CD37C8B310}" dt="2022-12-07T10:57:08.945" v="715" actId="207"/>
        <pc:sldMkLst>
          <pc:docMk/>
          <pc:sldMk cId="2050307928" sldId="267"/>
        </pc:sldMkLst>
        <pc:spChg chg="mod">
          <ac:chgData name="Swapn Jeet" userId="0c2bb2986c819008" providerId="LiveId" clId="{8A2D90EF-A737-4BBB-8B1A-94CD37C8B310}" dt="2022-12-07T10:57:08.945" v="715" actId="207"/>
          <ac:spMkLst>
            <pc:docMk/>
            <pc:sldMk cId="2050307928" sldId="267"/>
            <ac:spMk id="16" creationId="{2F88B6EB-E54D-179E-F3F5-EB2C5DD43C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CF12-2F1B-0D15-F2F3-49DF362D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0CD7C-173E-57BE-9F65-7ABFE060D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7D5EB-BB23-FD6F-A2A7-519F234F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4F987-3DC4-69FD-639E-B57E2FB2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3D1F-7A17-DCD5-93BF-C81BD1E6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95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C08A-0526-DC7A-5576-67498F1B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FD2A2-A360-F706-50CA-3148A9D45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B6FE7-8058-F76A-578F-85F00966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F3A1-6794-7DAE-DCC4-5A2CDC21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9652C-4240-894A-2B1A-3D9386E4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5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D3ADF-74C9-3C14-3079-947AFBE16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1024B-EA80-686F-9F0C-5CA108EE4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F02A-2C29-94F0-18A3-994D25DA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95D7D-96A5-513F-B46D-88DA4E72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F643-E81D-D29C-0397-AF87D48F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7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4A30-AD46-04DF-4EE2-4492E9A9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91E1-CB1E-BD20-3B53-A55C7B59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45D3-A5A8-288D-D85C-870C21D4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7FF1-7386-95AB-88EB-3AF9FF7F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055D-7FC0-2DB4-B9E3-572FD52B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5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5D15-4548-F31A-B7B4-827D8EF6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08522-6644-7977-07B6-954D95AA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28AA-6D30-86FF-B5A6-4055C9DE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EC94-FFCA-0542-1B50-8CEB9CA1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72B3-C385-0444-CB6F-4B959531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45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7BE6-1617-2EF3-A78F-EA981E09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3FAF-A672-E164-C4F1-BCA56532C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7148A-7DCF-71E8-AAE4-1A07D4EFE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F66A-8BF9-DE84-E14F-E0995CDA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4B8AE-1ED6-4458-5674-1A55D941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24E02-C576-D716-1E17-9224CE04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38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41F-F4C4-8643-D80E-F0DFA825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F7A9B-AF3A-A5F2-D40B-29BF29D1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4E851-1C05-9F3A-CCC8-412802D6E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923DA-B27C-14A5-162A-496793624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93B08-A40D-D722-9F40-F1D500650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778EA-D055-BD6F-55CF-C1ED7A71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C7937-93FE-F58A-9331-CCEC349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1C0E1-653D-1F10-58BF-EEE971F2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7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C78B-4D06-75EC-22AD-5532E008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719B2-A2C2-F457-AFCB-1557CEA4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E38FA-53FF-687A-4B22-8C8643F5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32B1C-D71F-2FF3-A127-6A8DFED8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77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0782F-154C-FFDB-5F3A-4AC02CEC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1DD0C-6AE2-D940-787A-FF84DAD2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C05ED-E9DC-A1BB-6879-75FDECD9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19AA-4906-777C-870D-C6198BFD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B74E-F38E-7AF2-4A18-91554615C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45197-1704-E4AA-71C6-B610EAA54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9D8C9-83C6-0638-204B-699090BB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E759A-A7F0-4692-4D97-0998ACF7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9E0A9-3A5C-4AB2-E5AA-EF0B7870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7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51D7-004E-F11D-8B69-425E80FC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EB77F-C431-F0E3-0A79-683A90BDB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55E89-C725-DCE5-C5CC-0D4079CE3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5ADB7-11E6-D707-554A-86595B08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9750-0B75-F5AF-437C-C43D4B5E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B3C4-91E7-DC10-A1D4-E9BB7508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9BB8A-AD40-E262-65A6-FC552CEA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FC61D-8093-687D-7EA2-B05AE843C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C3AAF-AF0C-5776-819A-269EA6EAE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E03CF-BDE1-48F5-A1DD-5EEC7628775A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EC00B-2464-AFC0-B975-0D7620A26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CE957-9FC0-CFD5-6DC1-1A25C5357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3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rgbClr val="2F5597">
                  <a:alpha val="84706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06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rgbClr val="7030A0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16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alpha val="90000"/>
              </a:schemeClr>
            </a:gs>
            <a:gs pos="100000">
              <a:srgbClr val="7030A0">
                <a:alpha val="80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chemeClr val="accent6">
                  <a:lumMod val="50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47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0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DD9C7-0EB9-6B66-ED1B-1DB25369C6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" y="0"/>
            <a:ext cx="12139613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68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8" y="52388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2">
                  <a:lumMod val="50000"/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30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2">
                  <a:lumMod val="50000"/>
                  <a:alpha val="80000"/>
                </a:schemeClr>
              </a:gs>
            </a:gsLst>
            <a:lin ang="108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8" y="52388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15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 Jeet</dc:creator>
  <cp:lastModifiedBy>Ami Tamakuwala</cp:lastModifiedBy>
  <cp:revision>2</cp:revision>
  <dcterms:created xsi:type="dcterms:W3CDTF">2022-12-04T04:32:33Z</dcterms:created>
  <dcterms:modified xsi:type="dcterms:W3CDTF">2023-02-25T07:31:23Z</dcterms:modified>
</cp:coreProperties>
</file>