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78" r:id="rId2"/>
    <p:sldId id="579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1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7FDE-5307-4D43-B76E-CBE89140D8A5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F1B9-7ED3-4D52-9E38-F8782E34B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7FDE-5307-4D43-B76E-CBE89140D8A5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F1B9-7ED3-4D52-9E38-F8782E34B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7FDE-5307-4D43-B76E-CBE89140D8A5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F1B9-7ED3-4D52-9E38-F8782E34B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7FDE-5307-4D43-B76E-CBE89140D8A5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F1B9-7ED3-4D52-9E38-F8782E34B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7FDE-5307-4D43-B76E-CBE89140D8A5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F1B9-7ED3-4D52-9E38-F8782E34B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7FDE-5307-4D43-B76E-CBE89140D8A5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F1B9-7ED3-4D52-9E38-F8782E34B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7FDE-5307-4D43-B76E-CBE89140D8A5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F1B9-7ED3-4D52-9E38-F8782E34B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7FDE-5307-4D43-B76E-CBE89140D8A5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F1B9-7ED3-4D52-9E38-F8782E34B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7FDE-5307-4D43-B76E-CBE89140D8A5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F1B9-7ED3-4D52-9E38-F8782E34B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7FDE-5307-4D43-B76E-CBE89140D8A5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F1B9-7ED3-4D52-9E38-F8782E34B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7FDE-5307-4D43-B76E-CBE89140D8A5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F1B9-7ED3-4D52-9E38-F8782E34B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E7FDE-5307-4D43-B76E-CBE89140D8A5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F1B9-7ED3-4D52-9E38-F8782E34B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4756" y="1060281"/>
            <a:ext cx="10909267" cy="5035719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要求实现功能：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Householder QR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参考课本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P249 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算法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5.2.1)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Givens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QR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参考课本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P252 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算法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5.2.4)</a:t>
            </a:r>
          </a:p>
          <a:p>
            <a:pPr algn="l"/>
            <a:r>
              <a:rPr lang="zh-CN" altLang="en-US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）改进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Gram-Schmidt QR</a:t>
            </a:r>
            <a:r>
              <a:rPr lang="zh-CN" altLang="en-US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r>
              <a:rPr lang="en-US" altLang="zh-CN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参考课本</a:t>
            </a:r>
            <a:r>
              <a:rPr lang="en-US" altLang="zh-CN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P255 </a:t>
            </a:r>
            <a:r>
              <a:rPr lang="zh-CN" altLang="en-US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算法</a:t>
            </a:r>
            <a:r>
              <a:rPr lang="en-US" altLang="zh-CN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5.2.6)</a:t>
            </a:r>
          </a:p>
          <a:p>
            <a:pPr algn="l"/>
            <a:r>
              <a:rPr lang="zh-CN" altLang="en-US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）利用上述分解</a:t>
            </a:r>
            <a:r>
              <a:rPr lang="zh-CN" altLang="en-US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求解最小二乘问题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min||Ax-b||_2</a:t>
            </a:r>
            <a:r>
              <a:rPr lang="en-US" altLang="zh-CN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zh-CN" altLang="en-US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输入：</a:t>
            </a:r>
            <a:r>
              <a:rPr lang="en-US" altLang="zh-CN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A, b</a:t>
            </a:r>
          </a:p>
          <a:p>
            <a:pPr algn="l"/>
            <a:r>
              <a:rPr lang="zh-CN" altLang="en-US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输出：</a:t>
            </a:r>
            <a:r>
              <a:rPr lang="en-US" altLang="zh-CN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Q, R, x</a:t>
            </a:r>
            <a:r>
              <a:rPr lang="zh-CN" altLang="en-US" sz="3200" b="1" kern="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等</a:t>
            </a:r>
            <a:endParaRPr lang="en-US" altLang="zh-CN" sz="3200" b="1" kern="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l" fontAlgn="t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70000"/>
              <a:defRPr/>
            </a:pPr>
            <a:r>
              <a:rPr lang="zh-CN" altLang="en-US" sz="3200" b="1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</a:rPr>
              <a:t>注：不得利用</a:t>
            </a:r>
            <a:r>
              <a:rPr lang="en-US" altLang="zh-CN" sz="3200" b="1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</a:rPr>
              <a:t>MATLAB</a:t>
            </a:r>
            <a:r>
              <a:rPr lang="zh-CN" altLang="en-US" sz="3200" b="1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</a:rPr>
              <a:t>自带</a:t>
            </a:r>
            <a:r>
              <a:rPr lang="en-US" altLang="zh-CN" sz="3200" b="1" kern="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</a:rPr>
              <a:t>qr</a:t>
            </a:r>
            <a:r>
              <a:rPr lang="zh-CN" altLang="en-US" sz="3200" b="1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</a:rPr>
              <a:t>函数。</a:t>
            </a:r>
            <a:endParaRPr lang="en-US" altLang="zh-CN" sz="3200" b="1" kern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248224" y="251845"/>
            <a:ext cx="11695552" cy="709295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pPr algn="l">
              <a:buNone/>
            </a:pPr>
            <a:r>
              <a:rPr lang="en-US" altLang="zh-CN" sz="3600" b="1" dirty="0">
                <a:solidFill>
                  <a:srgbClr val="1F2DA8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3600" b="1" dirty="0">
                <a:solidFill>
                  <a:srgbClr val="1F2DA8"/>
                </a:solidFill>
                <a:latin typeface="微软雅黑" panose="020B0503020204020204" charset="-122"/>
                <a:ea typeface="微软雅黑" panose="020B0503020204020204" charset="-122"/>
              </a:rPr>
              <a:t>编程实现矩阵</a:t>
            </a:r>
            <a:r>
              <a:rPr lang="en-US" altLang="zh-CN" sz="3600" b="1" dirty="0">
                <a:solidFill>
                  <a:srgbClr val="1F2DA8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3600" b="1" dirty="0">
                <a:solidFill>
                  <a:srgbClr val="1F2DA8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3600" b="1" dirty="0">
                <a:solidFill>
                  <a:srgbClr val="1F2DA8"/>
                </a:solidFill>
                <a:latin typeface="微软雅黑" panose="020B0503020204020204" charset="-122"/>
                <a:ea typeface="微软雅黑" panose="020B0503020204020204" charset="-122"/>
              </a:rPr>
              <a:t>QR</a:t>
            </a:r>
            <a:r>
              <a:rPr lang="zh-CN" altLang="en-US" sz="3600" b="1" dirty="0">
                <a:solidFill>
                  <a:srgbClr val="1F2DA8"/>
                </a:solidFill>
                <a:latin typeface="微软雅黑" panose="020B0503020204020204" charset="-122"/>
                <a:ea typeface="微软雅黑" panose="020B0503020204020204" charset="-122"/>
              </a:rPr>
              <a:t>分解和利用此分解求解最小二乘问题。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74D5FE-83E1-4B2E-948C-B386AC1A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30" y="537767"/>
            <a:ext cx="11388239" cy="6176542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indent="0" algn="l"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测试算例：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阶幻方矩阵 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A=magic(4);</a:t>
            </a:r>
          </a:p>
          <a:p>
            <a:pPr marL="0" indent="0" algn="l"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[16,2,3,13;5,11,10,8;9,7,6,12;4,14,15,1]</a:t>
            </a:r>
          </a:p>
          <a:p>
            <a:pPr marL="0" indent="0" algn="l"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8*5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随机矩阵 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A=rand(8,5);</a:t>
            </a:r>
          </a:p>
          <a:p>
            <a:pPr marL="0" indent="0"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）线性拟合平面上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100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个点并画出拟合的直线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;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思考：如何避免异常值的影响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CF1048-A29C-4548-B959-EB4A336E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126" y="3429000"/>
            <a:ext cx="4336868" cy="33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453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Y3ZWQ0MmNiMjViNTNjOGJjMWMwYmZkYzhlOGEyNm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10220</TotalTime>
  <Words>162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微软雅黑</vt:lpstr>
      <vt:lpstr>等线</vt:lpstr>
      <vt:lpstr>等线 Light</vt:lpstr>
      <vt:lpstr>Arial</vt:lpstr>
      <vt:lpstr>Calibri</vt:lpstr>
      <vt:lpstr>Times New Roman</vt:lpstr>
      <vt:lpstr>Office 主题​​</vt:lpstr>
      <vt:lpstr>1. 编程实现矩阵A的QR分解和利用此分解求解最小二乘问题。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QX</dc:creator>
  <cp:lastModifiedBy>Erchuan Zhang</cp:lastModifiedBy>
  <cp:revision>41</cp:revision>
  <dcterms:created xsi:type="dcterms:W3CDTF">2023-03-02T11:21:00Z</dcterms:created>
  <dcterms:modified xsi:type="dcterms:W3CDTF">2024-11-11T11:56:15Z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AF60BD35E1A24AC7A0FCCC3080DE6346_12</vt:lpwstr>
  </property>
  <property fmtid="{D5CDD505-2E9C-101B-9397-08002B2CF9AE}" pid="3" name="KSOProductBuildVer">
    <vt:lpwstr>2052-12.1.0.16250</vt:lpwstr>
  </property>
</Properties>
</file>