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4A61-2DCB-4D4B-A0C3-97B48903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05C4-8D59-A243-8874-B41C379E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7FE7-093D-D044-B068-D4B1AA5C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11AB-C267-8642-B5C4-9493F19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D518-FFBE-C346-ACED-22FE1960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EAC2-E4ED-C349-95E7-0CDEDC56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FED-BA1E-934A-86AD-FC9CDE61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D71C-C534-8D46-A103-78D5917F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8A5E-9047-C345-B924-64B7B2CE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BAF8-F7B3-084C-B4F1-945BE408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CC099-F3EC-1C4B-93E8-F0937F7C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BD70-0145-064D-9F14-39597BB5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2EE0-6C08-D947-950B-1B5A05C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6F3-5986-9E48-824B-202B84FA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202E-FBF9-BF43-AB6C-4922F8C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91BE-B19E-1347-A706-E5952551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022F-FD1B-5D48-8595-6C3CDF6F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E06F-6FC8-554F-90BA-CDA48088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B0A9-923D-B04C-8B11-60E9DB8A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98CF-5241-D142-9334-234F08CF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D7D-30F2-FA42-A77F-8626AB5C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105C-3AB0-934F-9B19-6EC843C50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851F-6F0F-6B4D-8B9A-0252F28C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FF68-3908-6342-A6A7-8005A2ED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D275-84F7-2944-9C6A-46BC0156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6086-114C-0444-B35F-A103257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5184-8943-3547-AA19-138BC27F4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A2D8-82E2-CE4C-A712-CF44B864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7927-C52F-AA4E-A486-C1A88314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8FEF8-D38A-684E-850F-C17C35A3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B7F2-DAD4-3047-AD11-650ABD2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2EF7-08B2-5D4E-A063-73289284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9579-6733-E345-9B3D-677A0FF9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931FF-F986-9A4D-BBA7-302C2DD8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94E0C-4E6B-CD48-BB50-427D3162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1D12A-2362-E545-97D1-3ED574AB8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53121-4896-3042-9AF8-A069836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7DAA4-1DDC-7342-8493-71FBAF02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71065-72BC-0B41-8C6E-E6D45A5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72F-AC86-EB47-AFCC-61098C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2B26-A4F7-4040-A58C-2A6228E2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F43C-8B26-5145-B915-AC503F5D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3B9DF-1121-D84B-8C0F-36842AD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9154-FDB2-7849-8C3F-1E7D29D2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F0629-E408-9A49-B6B7-62145982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2446-8705-4346-BB2C-69E4660F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9449-BBDD-9C49-BCD8-3EDF4FF7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9092-AEA4-0048-BEB1-BFEB254D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9CE24-667D-4D48-AA55-CD25AED4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CADFA-FF95-0246-8687-BA5290B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1453-D016-F746-9F1B-F896B7BA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BEA6-71F4-AA40-AE81-53A6F202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F0B0-652C-EA46-935E-4557D79D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CB66-07D5-6843-8DAB-9CDCD1E02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8F56-847F-7D44-BC46-FB799471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7AF1-86D0-2F42-BE5E-92ED269D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AEE7D-DFAA-BA4F-9856-99436F97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7122A-3AD1-8640-BA31-0C2D999F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5C19-10C3-6546-B185-CF752401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97B1-153E-1D4E-8E53-3FAFA2B3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26CD-62A1-1F4B-A8C8-27EC36AE8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3C51-C8C6-284A-B723-EECE48DDA8A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38E-A60C-A941-AB4F-FB2DC87CA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304F-BCBA-7943-8316-AC5E0121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F9C3-54DD-8E4D-A8D9-8BBA310D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FxnmmkAB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freeetarget@gmail.com" TargetMode="External"/><Relationship Id="rId2" Type="http://schemas.openxmlformats.org/officeDocument/2006/relationships/hyperlink" Target="http://free-e-targ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E757-0D2D-0B4E-80A0-8F8706B5D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FreeETarget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D0AA1-2B9E-914D-B791-41C43E7B0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Opensource Electronic Scoring </a:t>
            </a:r>
            <a:r>
              <a:rPr lang="en-US" dirty="0" err="1"/>
              <a:t>Sysgtem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640C-60C8-E14A-A0D1-CFA733FD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FreeETarget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B966-3DEA-5443-AE85-2BCA1D1F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FreeETarget</a:t>
            </a:r>
            <a:r>
              <a:rPr lang="en-US" dirty="0"/>
              <a:t> is an open source project to make a low cost ESS</a:t>
            </a:r>
          </a:p>
          <a:p>
            <a:endParaRPr lang="en-US" dirty="0"/>
          </a:p>
          <a:p>
            <a:r>
              <a:rPr lang="en-US" dirty="0"/>
              <a:t>Three options for making the target with prices ranging from $200 to $495</a:t>
            </a:r>
          </a:p>
          <a:p>
            <a:endParaRPr lang="en-US" dirty="0"/>
          </a:p>
          <a:p>
            <a:r>
              <a:rPr lang="en-US" dirty="0"/>
              <a:t>Use your own laptop or PC for display</a:t>
            </a:r>
          </a:p>
          <a:p>
            <a:endParaRPr lang="en-US" dirty="0"/>
          </a:p>
          <a:p>
            <a:r>
              <a:rPr lang="en-US" dirty="0"/>
              <a:t>Features for scoring and training</a:t>
            </a:r>
          </a:p>
        </p:txBody>
      </p:sp>
    </p:spTree>
    <p:extLst>
      <p:ext uri="{BB962C8B-B14F-4D97-AF65-F5344CB8AC3E}">
        <p14:creationId xmlns:p14="http://schemas.microsoft.com/office/powerpoint/2010/main" val="33332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4890-0663-CF44-9E93-D5326B2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AC2B-BFF6-F342-8C4D-D9150148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– Build it yourself</a:t>
            </a:r>
          </a:p>
          <a:p>
            <a:r>
              <a:rPr lang="en-US" dirty="0"/>
              <a:t>Conventional target scoring for a range of targets</a:t>
            </a:r>
          </a:p>
          <a:p>
            <a:r>
              <a:rPr lang="en-US" dirty="0"/>
              <a:t>Rapid fire pistol training</a:t>
            </a:r>
          </a:p>
          <a:p>
            <a:r>
              <a:rPr lang="en-US" dirty="0"/>
              <a:t>Tabata timer</a:t>
            </a:r>
          </a:p>
          <a:p>
            <a:r>
              <a:rPr lang="en-US" dirty="0" err="1"/>
              <a:t>WiFi</a:t>
            </a:r>
            <a:r>
              <a:rPr lang="en-US" dirty="0"/>
              <a:t> network for multiple viewers</a:t>
            </a:r>
          </a:p>
          <a:p>
            <a:r>
              <a:rPr lang="en-US" dirty="0"/>
              <a:t>No score option for process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BD6F-72C8-8341-B465-9E5FF672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– Do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4AFB-E396-E543-88CE-D7758532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 Yourself (DIY) </a:t>
            </a:r>
          </a:p>
          <a:p>
            <a:pPr lvl="1"/>
            <a:r>
              <a:rPr lang="en-US" dirty="0"/>
              <a:t>Buy the circuit and build the rest yourself.  </a:t>
            </a:r>
          </a:p>
          <a:p>
            <a:pPr lvl="1"/>
            <a:r>
              <a:rPr lang="en-US" dirty="0"/>
              <a:t>Drawings and 3D parts 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5301-B72A-9149-9DEB-DE133535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51" y="3107192"/>
            <a:ext cx="3761974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E8C-35E0-1E4E-AF5F-B25E67E3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Target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C0EB-2501-4342-8D35-2CC5DEFE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bones ESS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Circuit</a:t>
            </a:r>
          </a:p>
          <a:p>
            <a:pPr lvl="1"/>
            <a:r>
              <a:rPr lang="en-US" dirty="0"/>
              <a:t>Sensor mounts</a:t>
            </a:r>
          </a:p>
          <a:p>
            <a:pPr lvl="1"/>
            <a:r>
              <a:rPr lang="en-US" dirty="0"/>
              <a:t>Generic target holder (wood)</a:t>
            </a:r>
          </a:p>
          <a:p>
            <a:pPr lvl="1"/>
            <a:endParaRPr lang="en-US" dirty="0"/>
          </a:p>
          <a:p>
            <a:r>
              <a:rPr lang="en-US" dirty="0"/>
              <a:t>Options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Metal target holder</a:t>
            </a:r>
          </a:p>
          <a:p>
            <a:pPr lvl="1"/>
            <a:r>
              <a:rPr lang="en-US" dirty="0"/>
              <a:t>Witness paper drive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9BC1E-D859-1F40-AC8C-52CE40B7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75" y="1541122"/>
            <a:ext cx="3600251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F897-80CC-D948-A8F8-50FBFD1B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Target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0B81-E79A-664C-8821-BD0B8D44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featured ESS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Circuit</a:t>
            </a:r>
          </a:p>
          <a:p>
            <a:pPr lvl="1"/>
            <a:r>
              <a:rPr lang="en-US" dirty="0"/>
              <a:t>Motor drive</a:t>
            </a:r>
          </a:p>
          <a:p>
            <a:pPr lvl="1"/>
            <a:r>
              <a:rPr lang="en-US" dirty="0"/>
              <a:t>Metal target plate</a:t>
            </a:r>
          </a:p>
          <a:p>
            <a:pPr lvl="1"/>
            <a:r>
              <a:rPr lang="en-US" dirty="0"/>
              <a:t>Housing</a:t>
            </a:r>
          </a:p>
          <a:p>
            <a:r>
              <a:rPr lang="en-US" dirty="0"/>
              <a:t>Not included</a:t>
            </a:r>
          </a:p>
          <a:p>
            <a:pPr lvl="1"/>
            <a:r>
              <a:rPr lang="en-US" dirty="0"/>
              <a:t>LED lights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BB16-84D9-3443-85B7-F490E3B9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189" y="1825625"/>
            <a:ext cx="286261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3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3EF4-3370-5B47-85B4-CC4E7787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39DC-F6E1-AD43-A8F8-B1301F06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your own PC</a:t>
            </a:r>
          </a:p>
          <a:p>
            <a:r>
              <a:rPr lang="en-US" dirty="0"/>
              <a:t>Download the software from free-e-</a:t>
            </a:r>
            <a:r>
              <a:rPr lang="en-US" dirty="0" err="1"/>
              <a:t>target.com</a:t>
            </a:r>
            <a:endParaRPr lang="en-US" dirty="0"/>
          </a:p>
          <a:p>
            <a:r>
              <a:rPr lang="en-US" dirty="0"/>
              <a:t>Video </a:t>
            </a:r>
            <a:r>
              <a:rPr lang="en-US" dirty="0">
                <a:hlinkClick r:id="rId2"/>
              </a:rPr>
              <a:t>FreeETarget PC 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4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85D4-552B-9540-ADA3-0CBCB13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68AE8-AE72-9044-939F-A13F887B4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821066"/>
              </p:ext>
            </p:extLst>
          </p:nvPr>
        </p:nvGraphicFramePr>
        <p:xfrm>
          <a:off x="838200" y="1825625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4">
                  <a:extLst>
                    <a:ext uri="{9D8B030D-6E8A-4147-A177-3AD203B41FA5}">
                      <a16:colId xmlns:a16="http://schemas.microsoft.com/office/drawing/2014/main" val="302518935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47315050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57461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8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circuit, build the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r>
                        <a:rPr lang="en-US" dirty="0"/>
                        <a:t> adapter and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0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Witness paper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improve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7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Club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cost ESS </a:t>
                      </a:r>
                    </a:p>
                    <a:p>
                      <a:pPr lvl="1"/>
                      <a:r>
                        <a:rPr lang="en-US" dirty="0"/>
                        <a:t>includes circuit</a:t>
                      </a:r>
                    </a:p>
                    <a:p>
                      <a:pPr lvl="1"/>
                      <a:r>
                        <a:rPr lang="en-US" dirty="0"/>
                        <a:t>Includes generic target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5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Option metal pistol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0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Option metal rifle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Competition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Circuit, witness paper drive, choice of target plates</a:t>
                      </a:r>
                    </a:p>
                    <a:p>
                      <a:pPr lvl="1"/>
                      <a:r>
                        <a:rPr lang="en-US" dirty="0"/>
                        <a:t>LED lights and glue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2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1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3C48-36BE-3B45-8BC0-022A95A6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CFB1-491B-F640-B3DF-03EF63ED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dirty="0">
                <a:hlinkClick r:id="rId2"/>
              </a:rPr>
              <a:t>free-e-target.com </a:t>
            </a:r>
            <a:r>
              <a:rPr lang="en-US" dirty="0"/>
              <a:t>for </a:t>
            </a:r>
          </a:p>
          <a:p>
            <a:pPr lvl="1"/>
            <a:r>
              <a:rPr lang="en-US" dirty="0" err="1"/>
              <a:t>Techinical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Downloads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endParaRPr lang="en-US" dirty="0"/>
          </a:p>
          <a:p>
            <a:r>
              <a:rPr lang="en-US" dirty="0"/>
              <a:t>Email </a:t>
            </a:r>
            <a:r>
              <a:rPr lang="en-US" dirty="0">
                <a:hlinkClick r:id="rId3"/>
              </a:rPr>
              <a:t>freeetarget@gmail.com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freetarget</a:t>
            </a:r>
            <a:r>
              <a:rPr lang="en-US" dirty="0"/>
              <a:t> on Facebook https://</a:t>
            </a:r>
            <a:r>
              <a:rPr lang="en-US" dirty="0" err="1"/>
              <a:t>www.facebook.com</a:t>
            </a:r>
            <a:r>
              <a:rPr lang="en-US" dirty="0"/>
              <a:t>/groups/831490281129882</a:t>
            </a:r>
          </a:p>
        </p:txBody>
      </p:sp>
    </p:spTree>
    <p:extLst>
      <p:ext uri="{BB962C8B-B14F-4D97-AF65-F5344CB8AC3E}">
        <p14:creationId xmlns:p14="http://schemas.microsoft.com/office/powerpoint/2010/main" val="27810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273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FreeETarget</vt:lpstr>
      <vt:lpstr>What is FreeETarget</vt:lpstr>
      <vt:lpstr>Features</vt:lpstr>
      <vt:lpstr>Options – Do It Yourself</vt:lpstr>
      <vt:lpstr>Club Target Kit</vt:lpstr>
      <vt:lpstr>Competition Target Kit</vt:lpstr>
      <vt:lpstr>PC Program</vt:lpstr>
      <vt:lpstr>Costs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FreeETarget</dc:title>
  <dc:creator>Allan Brown</dc:creator>
  <cp:lastModifiedBy>Allan Brown</cp:lastModifiedBy>
  <cp:revision>3</cp:revision>
  <dcterms:created xsi:type="dcterms:W3CDTF">2022-12-14T00:30:17Z</dcterms:created>
  <dcterms:modified xsi:type="dcterms:W3CDTF">2022-12-14T01:32:02Z</dcterms:modified>
</cp:coreProperties>
</file>