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97B69-477E-4C8A-9A9D-0D0D4B84CC87}" type="doc">
      <dgm:prSet loTypeId="urn:microsoft.com/office/officeart/2005/8/layout/hierarchy4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46A28E5-743F-4EFB-ADD2-F7A8D5DC1D96}">
      <dgm:prSet phldrT="[Text]"/>
      <dgm:spPr/>
      <dgm:t>
        <a:bodyPr/>
        <a:lstStyle/>
        <a:p>
          <a:r>
            <a:rPr lang="en-GB" dirty="0" err="1" smtClean="0"/>
            <a:t>Math.Net</a:t>
          </a:r>
          <a:r>
            <a:rPr lang="en-GB" dirty="0" smtClean="0"/>
            <a:t> </a:t>
          </a:r>
          <a:r>
            <a:rPr lang="en-GB" dirty="0" err="1" smtClean="0"/>
            <a:t>Numerics</a:t>
          </a:r>
          <a:r>
            <a:rPr lang="en-GB" dirty="0" smtClean="0"/>
            <a:t> API</a:t>
          </a:r>
          <a:endParaRPr lang="en-GB" dirty="0"/>
        </a:p>
      </dgm:t>
    </dgm:pt>
    <dgm:pt modelId="{498CD32E-94A8-436A-9FC5-B4A9CD685E87}" type="parTrans" cxnId="{0F069F78-C7A5-4C1F-BED3-B624D3CFA43E}">
      <dgm:prSet/>
      <dgm:spPr/>
      <dgm:t>
        <a:bodyPr/>
        <a:lstStyle/>
        <a:p>
          <a:endParaRPr lang="en-GB"/>
        </a:p>
      </dgm:t>
    </dgm:pt>
    <dgm:pt modelId="{1D5FDC47-D8EF-4910-B855-D90FEB84C6DD}" type="sibTrans" cxnId="{0F069F78-C7A5-4C1F-BED3-B624D3CFA43E}">
      <dgm:prSet/>
      <dgm:spPr/>
      <dgm:t>
        <a:bodyPr/>
        <a:lstStyle/>
        <a:p>
          <a:endParaRPr lang="en-GB"/>
        </a:p>
      </dgm:t>
    </dgm:pt>
    <dgm:pt modelId="{AE40ABC2-CAC4-44F2-9A5E-04BBE1489F03}">
      <dgm:prSet phldrT="[Text]"/>
      <dgm:spPr/>
      <dgm:t>
        <a:bodyPr/>
        <a:lstStyle/>
        <a:p>
          <a:r>
            <a:rPr lang="en-GB" dirty="0" smtClean="0"/>
            <a:t>Native Provider</a:t>
          </a:r>
          <a:endParaRPr lang="en-GB" dirty="0"/>
        </a:p>
      </dgm:t>
    </dgm:pt>
    <dgm:pt modelId="{C5A796B6-A623-4E94-9E4E-4E3BB50D161E}" type="parTrans" cxnId="{854775F3-BB4B-4632-B9E6-827D7C6D2EDE}">
      <dgm:prSet/>
      <dgm:spPr/>
      <dgm:t>
        <a:bodyPr/>
        <a:lstStyle/>
        <a:p>
          <a:endParaRPr lang="en-GB"/>
        </a:p>
      </dgm:t>
    </dgm:pt>
    <dgm:pt modelId="{400C5494-8CCF-420A-BC00-F751C8846580}" type="sibTrans" cxnId="{854775F3-BB4B-4632-B9E6-827D7C6D2EDE}">
      <dgm:prSet/>
      <dgm:spPr/>
      <dgm:t>
        <a:bodyPr/>
        <a:lstStyle/>
        <a:p>
          <a:endParaRPr lang="en-GB"/>
        </a:p>
      </dgm:t>
    </dgm:pt>
    <dgm:pt modelId="{E7191057-D1A4-4B83-8AA3-0F45912F8088}">
      <dgm:prSet phldrT="[Text]"/>
      <dgm:spPr/>
      <dgm:t>
        <a:bodyPr/>
        <a:lstStyle/>
        <a:p>
          <a:r>
            <a:rPr lang="en-GB" dirty="0" smtClean="0"/>
            <a:t>ATLAS/LAPACK</a:t>
          </a:r>
          <a:endParaRPr lang="en-GB" dirty="0"/>
        </a:p>
      </dgm:t>
    </dgm:pt>
    <dgm:pt modelId="{230064F8-4526-46AC-A505-10995EABC8A5}" type="parTrans" cxnId="{DC11E401-C376-40CE-B2BB-AC9FE3DF9B75}">
      <dgm:prSet/>
      <dgm:spPr/>
      <dgm:t>
        <a:bodyPr/>
        <a:lstStyle/>
        <a:p>
          <a:endParaRPr lang="en-GB"/>
        </a:p>
      </dgm:t>
    </dgm:pt>
    <dgm:pt modelId="{8E22F208-3988-425C-A8FA-158C7A4F53D8}" type="sibTrans" cxnId="{DC11E401-C376-40CE-B2BB-AC9FE3DF9B75}">
      <dgm:prSet/>
      <dgm:spPr/>
      <dgm:t>
        <a:bodyPr/>
        <a:lstStyle/>
        <a:p>
          <a:endParaRPr lang="en-GB"/>
        </a:p>
      </dgm:t>
    </dgm:pt>
    <dgm:pt modelId="{102F662F-E649-4D99-9FD8-3B38851536ED}">
      <dgm:prSet phldrT="[Text]"/>
      <dgm:spPr/>
      <dgm:t>
        <a:bodyPr/>
        <a:lstStyle/>
        <a:p>
          <a:r>
            <a:rPr lang="en-GB" dirty="0" smtClean="0"/>
            <a:t>Intel MKL</a:t>
          </a:r>
          <a:endParaRPr lang="en-GB" dirty="0"/>
        </a:p>
      </dgm:t>
    </dgm:pt>
    <dgm:pt modelId="{BC447CC7-CB0D-4FD9-BD8F-9D1E89E4B773}" type="parTrans" cxnId="{DC6CA0AD-40C6-42D5-A55F-718D9B8189F1}">
      <dgm:prSet/>
      <dgm:spPr/>
      <dgm:t>
        <a:bodyPr/>
        <a:lstStyle/>
        <a:p>
          <a:endParaRPr lang="en-GB"/>
        </a:p>
      </dgm:t>
    </dgm:pt>
    <dgm:pt modelId="{0AC68920-F018-43E7-A62C-23F089C32987}" type="sibTrans" cxnId="{DC6CA0AD-40C6-42D5-A55F-718D9B8189F1}">
      <dgm:prSet/>
      <dgm:spPr/>
      <dgm:t>
        <a:bodyPr/>
        <a:lstStyle/>
        <a:p>
          <a:endParaRPr lang="en-GB"/>
        </a:p>
      </dgm:t>
    </dgm:pt>
    <dgm:pt modelId="{63497D4D-176B-49C8-9E75-4CA1256CDAB9}">
      <dgm:prSet phldrT="[Text]"/>
      <dgm:spPr/>
      <dgm:t>
        <a:bodyPr/>
        <a:lstStyle/>
        <a:p>
          <a:r>
            <a:rPr lang="en-GB" dirty="0" smtClean="0"/>
            <a:t>Managed Provider</a:t>
          </a:r>
          <a:endParaRPr lang="en-GB" dirty="0"/>
        </a:p>
      </dgm:t>
    </dgm:pt>
    <dgm:pt modelId="{4154CB91-C931-49CD-9F58-5B69E0B94AF6}" type="parTrans" cxnId="{1860C4FC-9ECB-4183-96A0-E3A3DF8AAD31}">
      <dgm:prSet/>
      <dgm:spPr/>
      <dgm:t>
        <a:bodyPr/>
        <a:lstStyle/>
        <a:p>
          <a:endParaRPr lang="en-GB"/>
        </a:p>
      </dgm:t>
    </dgm:pt>
    <dgm:pt modelId="{58180F96-E53C-43DD-8495-CB013F6BA8C9}" type="sibTrans" cxnId="{1860C4FC-9ECB-4183-96A0-E3A3DF8AAD31}">
      <dgm:prSet/>
      <dgm:spPr/>
      <dgm:t>
        <a:bodyPr/>
        <a:lstStyle/>
        <a:p>
          <a:endParaRPr lang="en-GB"/>
        </a:p>
      </dgm:t>
    </dgm:pt>
    <dgm:pt modelId="{A632D9B5-3BD5-47E7-A4D7-73474BB28C55}">
      <dgm:prSet phldrT="[Text]"/>
      <dgm:spPr/>
      <dgm:t>
        <a:bodyPr/>
        <a:lstStyle/>
        <a:p>
          <a:r>
            <a:rPr lang="en-GB" dirty="0" smtClean="0"/>
            <a:t>…</a:t>
          </a:r>
          <a:endParaRPr lang="en-GB" dirty="0"/>
        </a:p>
      </dgm:t>
    </dgm:pt>
    <dgm:pt modelId="{3D37EDC6-F125-4029-A93D-BF52E609B10C}" type="parTrans" cxnId="{3D08BAF1-6E1C-4E73-9B97-8F5B4C39D5AA}">
      <dgm:prSet/>
      <dgm:spPr/>
      <dgm:t>
        <a:bodyPr/>
        <a:lstStyle/>
        <a:p>
          <a:endParaRPr lang="en-GB"/>
        </a:p>
      </dgm:t>
    </dgm:pt>
    <dgm:pt modelId="{67C8EABC-D689-453F-BC0B-80EA79BED44E}" type="sibTrans" cxnId="{3D08BAF1-6E1C-4E73-9B97-8F5B4C39D5AA}">
      <dgm:prSet/>
      <dgm:spPr/>
      <dgm:t>
        <a:bodyPr/>
        <a:lstStyle/>
        <a:p>
          <a:endParaRPr lang="en-GB"/>
        </a:p>
      </dgm:t>
    </dgm:pt>
    <dgm:pt modelId="{8A3841D4-44BA-4804-A079-FCDAE1B08264}">
      <dgm:prSet phldrT="[Text]"/>
      <dgm:spPr/>
      <dgm:t>
        <a:bodyPr/>
        <a:lstStyle/>
        <a:p>
          <a:r>
            <a:rPr lang="en-GB" dirty="0" smtClean="0"/>
            <a:t>F# Front End</a:t>
          </a:r>
          <a:endParaRPr lang="en-GB" dirty="0"/>
        </a:p>
      </dgm:t>
    </dgm:pt>
    <dgm:pt modelId="{D4E7DF99-7871-4B1C-B884-F600EED0A103}" type="parTrans" cxnId="{1BAF504D-D996-4A9B-B828-6B88E04AC071}">
      <dgm:prSet/>
      <dgm:spPr/>
      <dgm:t>
        <a:bodyPr/>
        <a:lstStyle/>
        <a:p>
          <a:endParaRPr lang="en-GB"/>
        </a:p>
      </dgm:t>
    </dgm:pt>
    <dgm:pt modelId="{AF1CDC1A-F7FE-4895-8966-D858B6EF79B2}" type="sibTrans" cxnId="{1BAF504D-D996-4A9B-B828-6B88E04AC071}">
      <dgm:prSet/>
      <dgm:spPr/>
      <dgm:t>
        <a:bodyPr/>
        <a:lstStyle/>
        <a:p>
          <a:endParaRPr lang="en-GB"/>
        </a:p>
      </dgm:t>
    </dgm:pt>
    <dgm:pt modelId="{A2CEBB11-58BD-4160-8EC0-EB54B65415CA}" type="pres">
      <dgm:prSet presAssocID="{D0197B69-477E-4C8A-9A9D-0D0D4B84CC8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D752F8E5-64E5-4FFE-AA8D-7DA2F1F1957D}" type="pres">
      <dgm:prSet presAssocID="{8A3841D4-44BA-4804-A079-FCDAE1B08264}" presName="vertOne" presStyleCnt="0"/>
      <dgm:spPr/>
    </dgm:pt>
    <dgm:pt modelId="{A2469177-028F-411E-85C2-EBE8654CDA83}" type="pres">
      <dgm:prSet presAssocID="{8A3841D4-44BA-4804-A079-FCDAE1B08264}" presName="txOne" presStyleLbl="node0" presStyleIdx="0" presStyleCnt="1" custScaleX="36493" custLinFactNeighborX="31267" custLinFactNeighborY="-2748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372D7F-9D2E-400C-9CA9-BD0DC7F947FC}" type="pres">
      <dgm:prSet presAssocID="{8A3841D4-44BA-4804-A079-FCDAE1B08264}" presName="parTransOne" presStyleCnt="0"/>
      <dgm:spPr/>
    </dgm:pt>
    <dgm:pt modelId="{91654551-708A-493D-B683-92786CCA211B}" type="pres">
      <dgm:prSet presAssocID="{8A3841D4-44BA-4804-A079-FCDAE1B08264}" presName="horzOne" presStyleCnt="0"/>
      <dgm:spPr/>
    </dgm:pt>
    <dgm:pt modelId="{A38B85BE-6206-4BA7-942E-E6EC5793EE98}" type="pres">
      <dgm:prSet presAssocID="{146A28E5-743F-4EFB-ADD2-F7A8D5DC1D96}" presName="vertTwo" presStyleCnt="0"/>
      <dgm:spPr/>
    </dgm:pt>
    <dgm:pt modelId="{02C1BC16-DC16-4EB9-B55F-C1EBCD039F47}" type="pres">
      <dgm:prSet presAssocID="{146A28E5-743F-4EFB-ADD2-F7A8D5DC1D9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D0E71BE-7ED7-40CE-AE5F-350463B54C8A}" type="pres">
      <dgm:prSet presAssocID="{146A28E5-743F-4EFB-ADD2-F7A8D5DC1D96}" presName="parTransTwo" presStyleCnt="0"/>
      <dgm:spPr/>
    </dgm:pt>
    <dgm:pt modelId="{87F081A5-C01F-41A8-9396-A0AA53862F61}" type="pres">
      <dgm:prSet presAssocID="{146A28E5-743F-4EFB-ADD2-F7A8D5DC1D96}" presName="horzTwo" presStyleCnt="0"/>
      <dgm:spPr/>
    </dgm:pt>
    <dgm:pt modelId="{6AB1B4F2-D528-4F12-8752-6605BB86C2C8}" type="pres">
      <dgm:prSet presAssocID="{AE40ABC2-CAC4-44F2-9A5E-04BBE1489F03}" presName="vertThree" presStyleCnt="0"/>
      <dgm:spPr/>
    </dgm:pt>
    <dgm:pt modelId="{ECD37386-BFF4-4A45-86F7-05E2106B6F6B}" type="pres">
      <dgm:prSet presAssocID="{AE40ABC2-CAC4-44F2-9A5E-04BBE1489F03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1D454C-9454-4382-ADFF-26F51256D6DD}" type="pres">
      <dgm:prSet presAssocID="{AE40ABC2-CAC4-44F2-9A5E-04BBE1489F03}" presName="parTransThree" presStyleCnt="0"/>
      <dgm:spPr/>
    </dgm:pt>
    <dgm:pt modelId="{16B2E1D2-3A54-4E4F-9A1A-01E962482B7E}" type="pres">
      <dgm:prSet presAssocID="{AE40ABC2-CAC4-44F2-9A5E-04BBE1489F03}" presName="horzThree" presStyleCnt="0"/>
      <dgm:spPr/>
    </dgm:pt>
    <dgm:pt modelId="{6E978F8C-505D-4998-B5F2-77A33C8A7608}" type="pres">
      <dgm:prSet presAssocID="{E7191057-D1A4-4B83-8AA3-0F45912F8088}" presName="vertFour" presStyleCnt="0">
        <dgm:presLayoutVars>
          <dgm:chPref val="3"/>
        </dgm:presLayoutVars>
      </dgm:prSet>
      <dgm:spPr/>
    </dgm:pt>
    <dgm:pt modelId="{83BF82F8-92FF-4025-9A29-396BD019839A}" type="pres">
      <dgm:prSet presAssocID="{E7191057-D1A4-4B83-8AA3-0F45912F8088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2FE7DC4-EACD-42E5-BBB9-25ED8EE7F69B}" type="pres">
      <dgm:prSet presAssocID="{E7191057-D1A4-4B83-8AA3-0F45912F8088}" presName="horzFour" presStyleCnt="0"/>
      <dgm:spPr/>
    </dgm:pt>
    <dgm:pt modelId="{273C4670-9357-49FA-BDA8-4F4860DB11EC}" type="pres">
      <dgm:prSet presAssocID="{8E22F208-3988-425C-A8FA-158C7A4F53D8}" presName="sibSpaceFour" presStyleCnt="0"/>
      <dgm:spPr/>
    </dgm:pt>
    <dgm:pt modelId="{E0B3EE1F-C9F0-4BC8-A96C-1B0AF43A1815}" type="pres">
      <dgm:prSet presAssocID="{102F662F-E649-4D99-9FD8-3B38851536ED}" presName="vertFour" presStyleCnt="0">
        <dgm:presLayoutVars>
          <dgm:chPref val="3"/>
        </dgm:presLayoutVars>
      </dgm:prSet>
      <dgm:spPr/>
    </dgm:pt>
    <dgm:pt modelId="{A79B5BDF-6038-4460-8EB1-0FAFA103D577}" type="pres">
      <dgm:prSet presAssocID="{102F662F-E649-4D99-9FD8-3B38851536ED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6A3DFB9-0E39-4A98-8BBF-01199D864593}" type="pres">
      <dgm:prSet presAssocID="{102F662F-E649-4D99-9FD8-3B38851536ED}" presName="horzFour" presStyleCnt="0"/>
      <dgm:spPr/>
    </dgm:pt>
    <dgm:pt modelId="{75F3F84F-2ABA-4B00-8E32-7BC6DE4F2EE3}" type="pres">
      <dgm:prSet presAssocID="{0AC68920-F018-43E7-A62C-23F089C32987}" presName="sibSpaceFour" presStyleCnt="0"/>
      <dgm:spPr/>
    </dgm:pt>
    <dgm:pt modelId="{E3C7DE42-6E49-45A6-BDC0-BFF8B699C058}" type="pres">
      <dgm:prSet presAssocID="{A632D9B5-3BD5-47E7-A4D7-73474BB28C55}" presName="vertFour" presStyleCnt="0">
        <dgm:presLayoutVars>
          <dgm:chPref val="3"/>
        </dgm:presLayoutVars>
      </dgm:prSet>
      <dgm:spPr/>
    </dgm:pt>
    <dgm:pt modelId="{80AAD06E-64C1-4AAB-BC5B-0DD6894B88C5}" type="pres">
      <dgm:prSet presAssocID="{A632D9B5-3BD5-47E7-A4D7-73474BB28C55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CD0F3-AA84-4872-A1D7-F7F1379790FF}" type="pres">
      <dgm:prSet presAssocID="{A632D9B5-3BD5-47E7-A4D7-73474BB28C55}" presName="horzFour" presStyleCnt="0"/>
      <dgm:spPr/>
    </dgm:pt>
    <dgm:pt modelId="{7F704200-D04C-4832-A89A-2AAC339064A7}" type="pres">
      <dgm:prSet presAssocID="{400C5494-8CCF-420A-BC00-F751C8846580}" presName="sibSpaceThree" presStyleCnt="0"/>
      <dgm:spPr/>
    </dgm:pt>
    <dgm:pt modelId="{322FF9B4-631D-4364-A650-396129E09079}" type="pres">
      <dgm:prSet presAssocID="{63497D4D-176B-49C8-9E75-4CA1256CDAB9}" presName="vertThree" presStyleCnt="0"/>
      <dgm:spPr/>
    </dgm:pt>
    <dgm:pt modelId="{CEAB1E8A-7A9D-46C7-B224-868F6A94709C}" type="pres">
      <dgm:prSet presAssocID="{63497D4D-176B-49C8-9E75-4CA1256CDAB9}" presName="txThree" presStyleLbl="node3" presStyleIdx="1" presStyleCnt="2" custScaleY="2075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1AC04D-99AB-4110-A521-EB34C43E63D0}" type="pres">
      <dgm:prSet presAssocID="{63497D4D-176B-49C8-9E75-4CA1256CDAB9}" presName="horzThree" presStyleCnt="0"/>
      <dgm:spPr/>
    </dgm:pt>
  </dgm:ptLst>
  <dgm:cxnLst>
    <dgm:cxn modelId="{A7728F77-31A1-48EE-BB0C-DA8E77CA69DB}" type="presOf" srcId="{A632D9B5-3BD5-47E7-A4D7-73474BB28C55}" destId="{80AAD06E-64C1-4AAB-BC5B-0DD6894B88C5}" srcOrd="0" destOrd="0" presId="urn:microsoft.com/office/officeart/2005/8/layout/hierarchy4"/>
    <dgm:cxn modelId="{0F069F78-C7A5-4C1F-BED3-B624D3CFA43E}" srcId="{8A3841D4-44BA-4804-A079-FCDAE1B08264}" destId="{146A28E5-743F-4EFB-ADD2-F7A8D5DC1D96}" srcOrd="0" destOrd="0" parTransId="{498CD32E-94A8-436A-9FC5-B4A9CD685E87}" sibTransId="{1D5FDC47-D8EF-4910-B855-D90FEB84C6DD}"/>
    <dgm:cxn modelId="{39D6744E-74EE-4973-B086-0E93CD50A0CE}" type="presOf" srcId="{AE40ABC2-CAC4-44F2-9A5E-04BBE1489F03}" destId="{ECD37386-BFF4-4A45-86F7-05E2106B6F6B}" srcOrd="0" destOrd="0" presId="urn:microsoft.com/office/officeart/2005/8/layout/hierarchy4"/>
    <dgm:cxn modelId="{40259BB4-2A1A-4174-8153-E98286AF537D}" type="presOf" srcId="{8A3841D4-44BA-4804-A079-FCDAE1B08264}" destId="{A2469177-028F-411E-85C2-EBE8654CDA83}" srcOrd="0" destOrd="0" presId="urn:microsoft.com/office/officeart/2005/8/layout/hierarchy4"/>
    <dgm:cxn modelId="{1860C4FC-9ECB-4183-96A0-E3A3DF8AAD31}" srcId="{146A28E5-743F-4EFB-ADD2-F7A8D5DC1D96}" destId="{63497D4D-176B-49C8-9E75-4CA1256CDAB9}" srcOrd="1" destOrd="0" parTransId="{4154CB91-C931-49CD-9F58-5B69E0B94AF6}" sibTransId="{58180F96-E53C-43DD-8495-CB013F6BA8C9}"/>
    <dgm:cxn modelId="{171D76CE-6FB8-4F2C-AC9A-D12B3CD560A4}" type="presOf" srcId="{63497D4D-176B-49C8-9E75-4CA1256CDAB9}" destId="{CEAB1E8A-7A9D-46C7-B224-868F6A94709C}" srcOrd="0" destOrd="0" presId="urn:microsoft.com/office/officeart/2005/8/layout/hierarchy4"/>
    <dgm:cxn modelId="{DC6CA0AD-40C6-42D5-A55F-718D9B8189F1}" srcId="{AE40ABC2-CAC4-44F2-9A5E-04BBE1489F03}" destId="{102F662F-E649-4D99-9FD8-3B38851536ED}" srcOrd="1" destOrd="0" parTransId="{BC447CC7-CB0D-4FD9-BD8F-9D1E89E4B773}" sibTransId="{0AC68920-F018-43E7-A62C-23F089C32987}"/>
    <dgm:cxn modelId="{854775F3-BB4B-4632-B9E6-827D7C6D2EDE}" srcId="{146A28E5-743F-4EFB-ADD2-F7A8D5DC1D96}" destId="{AE40ABC2-CAC4-44F2-9A5E-04BBE1489F03}" srcOrd="0" destOrd="0" parTransId="{C5A796B6-A623-4E94-9E4E-4E3BB50D161E}" sibTransId="{400C5494-8CCF-420A-BC00-F751C8846580}"/>
    <dgm:cxn modelId="{3D08BAF1-6E1C-4E73-9B97-8F5B4C39D5AA}" srcId="{AE40ABC2-CAC4-44F2-9A5E-04BBE1489F03}" destId="{A632D9B5-3BD5-47E7-A4D7-73474BB28C55}" srcOrd="2" destOrd="0" parTransId="{3D37EDC6-F125-4029-A93D-BF52E609B10C}" sibTransId="{67C8EABC-D689-453F-BC0B-80EA79BED44E}"/>
    <dgm:cxn modelId="{136215A4-233D-4F2F-A2C8-8FAF6C090778}" type="presOf" srcId="{102F662F-E649-4D99-9FD8-3B38851536ED}" destId="{A79B5BDF-6038-4460-8EB1-0FAFA103D577}" srcOrd="0" destOrd="0" presId="urn:microsoft.com/office/officeart/2005/8/layout/hierarchy4"/>
    <dgm:cxn modelId="{46C781BC-B46D-4CD1-9DB1-0DFDE13B9F00}" type="presOf" srcId="{D0197B69-477E-4C8A-9A9D-0D0D4B84CC87}" destId="{A2CEBB11-58BD-4160-8EC0-EB54B65415CA}" srcOrd="0" destOrd="0" presId="urn:microsoft.com/office/officeart/2005/8/layout/hierarchy4"/>
    <dgm:cxn modelId="{1BAF504D-D996-4A9B-B828-6B88E04AC071}" srcId="{D0197B69-477E-4C8A-9A9D-0D0D4B84CC87}" destId="{8A3841D4-44BA-4804-A079-FCDAE1B08264}" srcOrd="0" destOrd="0" parTransId="{D4E7DF99-7871-4B1C-B884-F600EED0A103}" sibTransId="{AF1CDC1A-F7FE-4895-8966-D858B6EF79B2}"/>
    <dgm:cxn modelId="{84AFF96F-3A7D-4404-AD58-9BB506F5DEFE}" type="presOf" srcId="{E7191057-D1A4-4B83-8AA3-0F45912F8088}" destId="{83BF82F8-92FF-4025-9A29-396BD019839A}" srcOrd="0" destOrd="0" presId="urn:microsoft.com/office/officeart/2005/8/layout/hierarchy4"/>
    <dgm:cxn modelId="{94927472-B769-44FA-8C3F-DDB1F61EF03E}" type="presOf" srcId="{146A28E5-743F-4EFB-ADD2-F7A8D5DC1D96}" destId="{02C1BC16-DC16-4EB9-B55F-C1EBCD039F47}" srcOrd="0" destOrd="0" presId="urn:microsoft.com/office/officeart/2005/8/layout/hierarchy4"/>
    <dgm:cxn modelId="{DC11E401-C376-40CE-B2BB-AC9FE3DF9B75}" srcId="{AE40ABC2-CAC4-44F2-9A5E-04BBE1489F03}" destId="{E7191057-D1A4-4B83-8AA3-0F45912F8088}" srcOrd="0" destOrd="0" parTransId="{230064F8-4526-46AC-A505-10995EABC8A5}" sibTransId="{8E22F208-3988-425C-A8FA-158C7A4F53D8}"/>
    <dgm:cxn modelId="{E559669D-81BC-4198-A2B1-420394CC990F}" type="presParOf" srcId="{A2CEBB11-58BD-4160-8EC0-EB54B65415CA}" destId="{D752F8E5-64E5-4FFE-AA8D-7DA2F1F1957D}" srcOrd="0" destOrd="0" presId="urn:microsoft.com/office/officeart/2005/8/layout/hierarchy4"/>
    <dgm:cxn modelId="{03D3AE0F-6D13-4EE8-AB1C-AABA8105611B}" type="presParOf" srcId="{D752F8E5-64E5-4FFE-AA8D-7DA2F1F1957D}" destId="{A2469177-028F-411E-85C2-EBE8654CDA83}" srcOrd="0" destOrd="0" presId="urn:microsoft.com/office/officeart/2005/8/layout/hierarchy4"/>
    <dgm:cxn modelId="{DE1ABBB5-294A-489E-B0DC-2E8C1F555331}" type="presParOf" srcId="{D752F8E5-64E5-4FFE-AA8D-7DA2F1F1957D}" destId="{84372D7F-9D2E-400C-9CA9-BD0DC7F947FC}" srcOrd="1" destOrd="0" presId="urn:microsoft.com/office/officeart/2005/8/layout/hierarchy4"/>
    <dgm:cxn modelId="{63B95F3F-C817-4513-8BBB-C615828828B1}" type="presParOf" srcId="{D752F8E5-64E5-4FFE-AA8D-7DA2F1F1957D}" destId="{91654551-708A-493D-B683-92786CCA211B}" srcOrd="2" destOrd="0" presId="urn:microsoft.com/office/officeart/2005/8/layout/hierarchy4"/>
    <dgm:cxn modelId="{CCE1BD4D-5270-4F89-AD43-D2ED3EF2F417}" type="presParOf" srcId="{91654551-708A-493D-B683-92786CCA211B}" destId="{A38B85BE-6206-4BA7-942E-E6EC5793EE98}" srcOrd="0" destOrd="0" presId="urn:microsoft.com/office/officeart/2005/8/layout/hierarchy4"/>
    <dgm:cxn modelId="{F416C45F-5264-490D-9825-A73DF7EE4379}" type="presParOf" srcId="{A38B85BE-6206-4BA7-942E-E6EC5793EE98}" destId="{02C1BC16-DC16-4EB9-B55F-C1EBCD039F47}" srcOrd="0" destOrd="0" presId="urn:microsoft.com/office/officeart/2005/8/layout/hierarchy4"/>
    <dgm:cxn modelId="{0585778E-2B11-4A15-B1C6-E78C6C7A1C75}" type="presParOf" srcId="{A38B85BE-6206-4BA7-942E-E6EC5793EE98}" destId="{4D0E71BE-7ED7-40CE-AE5F-350463B54C8A}" srcOrd="1" destOrd="0" presId="urn:microsoft.com/office/officeart/2005/8/layout/hierarchy4"/>
    <dgm:cxn modelId="{AF332552-6BB6-41AB-8F6A-1457BD3F6379}" type="presParOf" srcId="{A38B85BE-6206-4BA7-942E-E6EC5793EE98}" destId="{87F081A5-C01F-41A8-9396-A0AA53862F61}" srcOrd="2" destOrd="0" presId="urn:microsoft.com/office/officeart/2005/8/layout/hierarchy4"/>
    <dgm:cxn modelId="{2A251A28-66EA-47A6-AF5F-6A8DF6CC52DB}" type="presParOf" srcId="{87F081A5-C01F-41A8-9396-A0AA53862F61}" destId="{6AB1B4F2-D528-4F12-8752-6605BB86C2C8}" srcOrd="0" destOrd="0" presId="urn:microsoft.com/office/officeart/2005/8/layout/hierarchy4"/>
    <dgm:cxn modelId="{38E52707-1BB2-47C9-8466-D83C917A75CD}" type="presParOf" srcId="{6AB1B4F2-D528-4F12-8752-6605BB86C2C8}" destId="{ECD37386-BFF4-4A45-86F7-05E2106B6F6B}" srcOrd="0" destOrd="0" presId="urn:microsoft.com/office/officeart/2005/8/layout/hierarchy4"/>
    <dgm:cxn modelId="{22959E9A-1648-48E6-ACC3-1170C4BBEAFD}" type="presParOf" srcId="{6AB1B4F2-D528-4F12-8752-6605BB86C2C8}" destId="{521D454C-9454-4382-ADFF-26F51256D6DD}" srcOrd="1" destOrd="0" presId="urn:microsoft.com/office/officeart/2005/8/layout/hierarchy4"/>
    <dgm:cxn modelId="{2B6D0565-70A0-4A06-A9C5-1465847B9629}" type="presParOf" srcId="{6AB1B4F2-D528-4F12-8752-6605BB86C2C8}" destId="{16B2E1D2-3A54-4E4F-9A1A-01E962482B7E}" srcOrd="2" destOrd="0" presId="urn:microsoft.com/office/officeart/2005/8/layout/hierarchy4"/>
    <dgm:cxn modelId="{D18FE4BD-045E-4332-8820-3182437B152D}" type="presParOf" srcId="{16B2E1D2-3A54-4E4F-9A1A-01E962482B7E}" destId="{6E978F8C-505D-4998-B5F2-77A33C8A7608}" srcOrd="0" destOrd="0" presId="urn:microsoft.com/office/officeart/2005/8/layout/hierarchy4"/>
    <dgm:cxn modelId="{4713020E-69F4-4B6E-82F8-FE88C578B960}" type="presParOf" srcId="{6E978F8C-505D-4998-B5F2-77A33C8A7608}" destId="{83BF82F8-92FF-4025-9A29-396BD019839A}" srcOrd="0" destOrd="0" presId="urn:microsoft.com/office/officeart/2005/8/layout/hierarchy4"/>
    <dgm:cxn modelId="{E2565ED4-4089-432D-A1C1-3AF0013B881C}" type="presParOf" srcId="{6E978F8C-505D-4998-B5F2-77A33C8A7608}" destId="{32FE7DC4-EACD-42E5-BBB9-25ED8EE7F69B}" srcOrd="1" destOrd="0" presId="urn:microsoft.com/office/officeart/2005/8/layout/hierarchy4"/>
    <dgm:cxn modelId="{7F649377-D93A-4C98-928D-5E11C3A57FC4}" type="presParOf" srcId="{16B2E1D2-3A54-4E4F-9A1A-01E962482B7E}" destId="{273C4670-9357-49FA-BDA8-4F4860DB11EC}" srcOrd="1" destOrd="0" presId="urn:microsoft.com/office/officeart/2005/8/layout/hierarchy4"/>
    <dgm:cxn modelId="{B78C187B-2F69-4F96-9120-2F334D53B617}" type="presParOf" srcId="{16B2E1D2-3A54-4E4F-9A1A-01E962482B7E}" destId="{E0B3EE1F-C9F0-4BC8-A96C-1B0AF43A1815}" srcOrd="2" destOrd="0" presId="urn:microsoft.com/office/officeart/2005/8/layout/hierarchy4"/>
    <dgm:cxn modelId="{CD935392-6FA8-4F09-B6D7-21439F38710C}" type="presParOf" srcId="{E0B3EE1F-C9F0-4BC8-A96C-1B0AF43A1815}" destId="{A79B5BDF-6038-4460-8EB1-0FAFA103D577}" srcOrd="0" destOrd="0" presId="urn:microsoft.com/office/officeart/2005/8/layout/hierarchy4"/>
    <dgm:cxn modelId="{2EB1BF8D-EB87-4B16-8026-1198CB3DEBEA}" type="presParOf" srcId="{E0B3EE1F-C9F0-4BC8-A96C-1B0AF43A1815}" destId="{66A3DFB9-0E39-4A98-8BBF-01199D864593}" srcOrd="1" destOrd="0" presId="urn:microsoft.com/office/officeart/2005/8/layout/hierarchy4"/>
    <dgm:cxn modelId="{2FC429A5-6F5D-4F2E-952C-E6F0D2B63807}" type="presParOf" srcId="{16B2E1D2-3A54-4E4F-9A1A-01E962482B7E}" destId="{75F3F84F-2ABA-4B00-8E32-7BC6DE4F2EE3}" srcOrd="3" destOrd="0" presId="urn:microsoft.com/office/officeart/2005/8/layout/hierarchy4"/>
    <dgm:cxn modelId="{DFD0193B-10B0-460F-8FE5-8B42FF7A0DE9}" type="presParOf" srcId="{16B2E1D2-3A54-4E4F-9A1A-01E962482B7E}" destId="{E3C7DE42-6E49-45A6-BDC0-BFF8B699C058}" srcOrd="4" destOrd="0" presId="urn:microsoft.com/office/officeart/2005/8/layout/hierarchy4"/>
    <dgm:cxn modelId="{D8072FDD-1415-472C-A110-34409F9DBDFD}" type="presParOf" srcId="{E3C7DE42-6E49-45A6-BDC0-BFF8B699C058}" destId="{80AAD06E-64C1-4AAB-BC5B-0DD6894B88C5}" srcOrd="0" destOrd="0" presId="urn:microsoft.com/office/officeart/2005/8/layout/hierarchy4"/>
    <dgm:cxn modelId="{FE4495C7-CB54-4073-BCD0-72BDBE0CB284}" type="presParOf" srcId="{E3C7DE42-6E49-45A6-BDC0-BFF8B699C058}" destId="{2BECD0F3-AA84-4872-A1D7-F7F1379790FF}" srcOrd="1" destOrd="0" presId="urn:microsoft.com/office/officeart/2005/8/layout/hierarchy4"/>
    <dgm:cxn modelId="{0B1386CC-4278-4F07-B482-C89A2001EB1D}" type="presParOf" srcId="{87F081A5-C01F-41A8-9396-A0AA53862F61}" destId="{7F704200-D04C-4832-A89A-2AAC339064A7}" srcOrd="1" destOrd="0" presId="urn:microsoft.com/office/officeart/2005/8/layout/hierarchy4"/>
    <dgm:cxn modelId="{CB91104D-1AC4-4EE1-B556-58A0253DB496}" type="presParOf" srcId="{87F081A5-C01F-41A8-9396-A0AA53862F61}" destId="{322FF9B4-631D-4364-A650-396129E09079}" srcOrd="2" destOrd="0" presId="urn:microsoft.com/office/officeart/2005/8/layout/hierarchy4"/>
    <dgm:cxn modelId="{FA280E0E-5114-4AAB-8066-0B739A99C847}" type="presParOf" srcId="{322FF9B4-631D-4364-A650-396129E09079}" destId="{CEAB1E8A-7A9D-46C7-B224-868F6A94709C}" srcOrd="0" destOrd="0" presId="urn:microsoft.com/office/officeart/2005/8/layout/hierarchy4"/>
    <dgm:cxn modelId="{36F3F189-C9BB-44D5-B209-ABB1229B84D7}" type="presParOf" srcId="{322FF9B4-631D-4364-A650-396129E09079}" destId="{C41AC04D-99AB-4110-A521-EB34C43E63D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469177-028F-411E-85C2-EBE8654CDA83}">
      <dsp:nvSpPr>
        <dsp:cNvPr id="0" name=""/>
        <dsp:cNvSpPr/>
      </dsp:nvSpPr>
      <dsp:spPr>
        <a:xfrm>
          <a:off x="5186400" y="0"/>
          <a:ext cx="3003412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F# Front End</a:t>
          </a:r>
          <a:endParaRPr lang="en-GB" sz="4000" kern="1200" dirty="0"/>
        </a:p>
      </dsp:txBody>
      <dsp:txXfrm>
        <a:off x="5186400" y="0"/>
        <a:ext cx="3003412" cy="1050827"/>
      </dsp:txXfrm>
    </dsp:sp>
    <dsp:sp modelId="{02C1BC16-DC16-4EB9-B55F-C1EBCD039F47}">
      <dsp:nvSpPr>
        <dsp:cNvPr id="0" name=""/>
        <dsp:cNvSpPr/>
      </dsp:nvSpPr>
      <dsp:spPr>
        <a:xfrm>
          <a:off x="7780" y="1158653"/>
          <a:ext cx="8214039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err="1" smtClean="0"/>
            <a:t>Math.Net</a:t>
          </a:r>
          <a:r>
            <a:rPr lang="en-GB" sz="4000" kern="1200" dirty="0" smtClean="0"/>
            <a:t> </a:t>
          </a:r>
          <a:r>
            <a:rPr lang="en-GB" sz="4000" kern="1200" dirty="0" err="1" smtClean="0"/>
            <a:t>Numerics</a:t>
          </a:r>
          <a:r>
            <a:rPr lang="en-GB" sz="4000" kern="1200" dirty="0" smtClean="0"/>
            <a:t> API</a:t>
          </a:r>
          <a:endParaRPr lang="en-GB" sz="4000" kern="1200" dirty="0"/>
        </a:p>
      </dsp:txBody>
      <dsp:txXfrm>
        <a:off x="7780" y="1158653"/>
        <a:ext cx="8214039" cy="1050827"/>
      </dsp:txXfrm>
    </dsp:sp>
    <dsp:sp modelId="{ECD37386-BFF4-4A45-86F7-05E2106B6F6B}">
      <dsp:nvSpPr>
        <dsp:cNvPr id="0" name=""/>
        <dsp:cNvSpPr/>
      </dsp:nvSpPr>
      <dsp:spPr>
        <a:xfrm>
          <a:off x="23799" y="2316481"/>
          <a:ext cx="6094428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Native Provider</a:t>
          </a:r>
          <a:endParaRPr lang="en-GB" sz="3300" kern="1200" dirty="0"/>
        </a:p>
      </dsp:txBody>
      <dsp:txXfrm>
        <a:off x="23799" y="2316481"/>
        <a:ext cx="6094428" cy="1050827"/>
      </dsp:txXfrm>
    </dsp:sp>
    <dsp:sp modelId="{83BF82F8-92FF-4025-9A29-396BD019839A}">
      <dsp:nvSpPr>
        <dsp:cNvPr id="0" name=""/>
        <dsp:cNvSpPr/>
      </dsp:nvSpPr>
      <dsp:spPr>
        <a:xfrm>
          <a:off x="23799" y="3474310"/>
          <a:ext cx="2003428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ATLAS/LAPACK</a:t>
          </a:r>
          <a:endParaRPr lang="en-GB" sz="2200" kern="1200" dirty="0"/>
        </a:p>
      </dsp:txBody>
      <dsp:txXfrm>
        <a:off x="23799" y="3474310"/>
        <a:ext cx="2003428" cy="1050827"/>
      </dsp:txXfrm>
    </dsp:sp>
    <dsp:sp modelId="{A79B5BDF-6038-4460-8EB1-0FAFA103D577}">
      <dsp:nvSpPr>
        <dsp:cNvPr id="0" name=""/>
        <dsp:cNvSpPr/>
      </dsp:nvSpPr>
      <dsp:spPr>
        <a:xfrm>
          <a:off x="2069299" y="3474310"/>
          <a:ext cx="2003428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Intel MKL</a:t>
          </a:r>
          <a:endParaRPr lang="en-GB" sz="2200" kern="1200" dirty="0"/>
        </a:p>
      </dsp:txBody>
      <dsp:txXfrm>
        <a:off x="2069299" y="3474310"/>
        <a:ext cx="2003428" cy="1050827"/>
      </dsp:txXfrm>
    </dsp:sp>
    <dsp:sp modelId="{80AAD06E-64C1-4AAB-BC5B-0DD6894B88C5}">
      <dsp:nvSpPr>
        <dsp:cNvPr id="0" name=""/>
        <dsp:cNvSpPr/>
      </dsp:nvSpPr>
      <dsp:spPr>
        <a:xfrm>
          <a:off x="4114800" y="3474310"/>
          <a:ext cx="2003428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…</a:t>
          </a:r>
          <a:endParaRPr lang="en-GB" sz="2200" kern="1200" dirty="0"/>
        </a:p>
      </dsp:txBody>
      <dsp:txXfrm>
        <a:off x="4114800" y="3474310"/>
        <a:ext cx="2003428" cy="1050827"/>
      </dsp:txXfrm>
    </dsp:sp>
    <dsp:sp modelId="{CEAB1E8A-7A9D-46C7-B224-868F6A94709C}">
      <dsp:nvSpPr>
        <dsp:cNvPr id="0" name=""/>
        <dsp:cNvSpPr/>
      </dsp:nvSpPr>
      <dsp:spPr>
        <a:xfrm>
          <a:off x="6202372" y="2316481"/>
          <a:ext cx="2003428" cy="21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300" kern="1200" dirty="0" smtClean="0"/>
            <a:t>Managed Provider</a:t>
          </a:r>
          <a:endParaRPr lang="en-GB" sz="3300" kern="1200" dirty="0"/>
        </a:p>
      </dsp:txBody>
      <dsp:txXfrm>
        <a:off x="6202372" y="2316481"/>
        <a:ext cx="2003428" cy="2180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AF46-1EFD-4F73-9B36-7A6D92D74139}" type="datetimeFigureOut">
              <a:rPr lang="en-US" smtClean="0"/>
              <a:pPr/>
              <a:t>4/6/2010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0398-B422-422F-B3D6-5402B0751A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Math.Net</a:t>
            </a:r>
            <a:r>
              <a:rPr lang="en-GB" dirty="0" smtClean="0"/>
              <a:t> </a:t>
            </a:r>
            <a:r>
              <a:rPr lang="en-GB" dirty="0" err="1" smtClean="0"/>
              <a:t>Numerics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Master Slides for Documentation and Demo Purposes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Math.Net Numerics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Jurgen</dc:creator>
  <cp:lastModifiedBy>Jurgen</cp:lastModifiedBy>
  <cp:revision>2</cp:revision>
  <dcterms:created xsi:type="dcterms:W3CDTF">2010-04-06T21:12:00Z</dcterms:created>
  <dcterms:modified xsi:type="dcterms:W3CDTF">2010-04-06T21:58:04Z</dcterms:modified>
</cp:coreProperties>
</file>