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6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553-AE8A-42FE-90B5-85B2C2B82C76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E1F3-8FCC-44A7-B1F6-54DD7D4A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4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553-AE8A-42FE-90B5-85B2C2B82C76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E1F3-8FCC-44A7-B1F6-54DD7D4A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553-AE8A-42FE-90B5-85B2C2B82C76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E1F3-8FCC-44A7-B1F6-54DD7D4A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553-AE8A-42FE-90B5-85B2C2B82C76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E1F3-8FCC-44A7-B1F6-54DD7D4A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553-AE8A-42FE-90B5-85B2C2B82C76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E1F3-8FCC-44A7-B1F6-54DD7D4A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6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553-AE8A-42FE-90B5-85B2C2B82C76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E1F3-8FCC-44A7-B1F6-54DD7D4A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0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553-AE8A-42FE-90B5-85B2C2B82C76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E1F3-8FCC-44A7-B1F6-54DD7D4A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0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553-AE8A-42FE-90B5-85B2C2B82C76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E1F3-8FCC-44A7-B1F6-54DD7D4A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9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553-AE8A-42FE-90B5-85B2C2B82C76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E1F3-8FCC-44A7-B1F6-54DD7D4A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3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553-AE8A-42FE-90B5-85B2C2B82C76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E1F3-8FCC-44A7-B1F6-54DD7D4A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553-AE8A-42FE-90B5-85B2C2B82C76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E1F3-8FCC-44A7-B1F6-54DD7D4A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0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FA553-AE8A-42FE-90B5-85B2C2B82C76}" type="datetimeFigureOut">
              <a:rPr lang="en-US" smtClean="0"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0E1F3-8FCC-44A7-B1F6-54DD7D4A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02183" y="3233320"/>
            <a:ext cx="3818534" cy="2670046"/>
          </a:xfrm>
          <a:prstGeom prst="octagon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scene3d>
            <a:camera prst="perspectiveBelow"/>
            <a:lightRig rig="chilly" dir="t">
              <a:rot lat="0" lon="0" rev="9600000"/>
            </a:lightRig>
          </a:scene3d>
          <a:sp3d prstMaterial="dkEdge">
            <a:bevelT w="215900" h="387350" prst="divot"/>
          </a:sp3d>
        </p:spPr>
        <p:txBody>
          <a:bodyPr vert="horz" wrap="none" lIns="0" tIns="320040" rIns="274320" bIns="45720" rtlCol="0" anchor="t" anchorCtr="0">
            <a:noAutofit/>
            <a:scene3d>
              <a:camera prst="perspectiveBelow"/>
              <a:lightRig rig="flat" dir="t">
                <a:rot lat="0" lon="0" rev="9600000"/>
              </a:lightRig>
            </a:scene3d>
            <a:sp3d extrusionH="139700" prstMaterial="dkEdge">
              <a:bevelT w="95250" h="95250" prst="convex"/>
              <a:contourClr>
                <a:schemeClr val="bg2">
                  <a:lumMod val="5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0" spc="-6000" dirty="0" smtClean="0">
                <a:blipFill>
                  <a:blip r:embed="rId3"/>
                  <a:tile tx="0" ty="0" sx="100000" sy="100000" flip="none" algn="tl"/>
                </a:blip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lackadder ITC" pitchFamily="82" charset="0"/>
              </a:rPr>
              <a:t>P</a:t>
            </a:r>
            <a:r>
              <a:rPr lang="en-US" sz="18000" spc="-1500" dirty="0" smtClean="0">
                <a:blipFill>
                  <a:blip r:embed="rId3"/>
                  <a:tile tx="0" ty="0" sx="100000" sy="100000" flip="none" algn="tl"/>
                </a:blip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lackadder ITC" pitchFamily="82" charset="0"/>
              </a:rPr>
              <a:t>r</a:t>
            </a:r>
            <a:r>
              <a:rPr lang="en-US" sz="18000" spc="-1650" dirty="0" smtClean="0">
                <a:blipFill>
                  <a:blip r:embed="rId3"/>
                  <a:tile tx="0" ty="0" sx="100000" sy="100000" flip="none" algn="tl"/>
                </a:blip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lackadder ITC" pitchFamily="82" charset="0"/>
              </a:rPr>
              <a:t>a</a:t>
            </a:r>
            <a:r>
              <a:rPr lang="en-US" sz="18000" spc="-1500" dirty="0" smtClean="0">
                <a:blipFill>
                  <a:blip r:embed="rId3"/>
                  <a:tile tx="0" ty="0" sx="100000" sy="100000" flip="none" algn="tl"/>
                </a:blip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lackadder ITC" pitchFamily="82" charset="0"/>
              </a:rPr>
              <a:t>x</a:t>
            </a:r>
            <a:endParaRPr lang="en-US" sz="18000" spc="-1500" dirty="0">
              <a:blipFill>
                <a:blip r:embed="rId3"/>
                <a:tile tx="0" ty="0" sx="100000" sy="100000" flip="none" algn="tl"/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lackadder ITC" pitchFamily="8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04283" y="3233320"/>
            <a:ext cx="3818534" cy="2670046"/>
          </a:xfrm>
          <a:prstGeom prst="octagon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effectLst>
            <a:softEdge rad="152400"/>
          </a:effectLst>
          <a:scene3d>
            <a:camera prst="perspectiveBelow"/>
            <a:lightRig rig="threePt" dir="t"/>
          </a:scene3d>
        </p:spPr>
        <p:txBody>
          <a:bodyPr vert="horz" wrap="none" lIns="0" tIns="320040" rIns="274320" bIns="45720" rtlCol="0" anchor="t" anchorCtr="0">
            <a:noAutofit/>
            <a:scene3d>
              <a:camera prst="perspectiveBelow"/>
              <a:lightRig rig="flat" dir="t">
                <a:rot lat="0" lon="0" rev="9600000"/>
              </a:lightRig>
            </a:scene3d>
            <a:sp3d extrusionH="139700" prstMaterial="dkEdge">
              <a:bevelT w="95250" h="95250" prst="convex"/>
              <a:contourClr>
                <a:schemeClr val="bg2">
                  <a:lumMod val="5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0" spc="-6000" dirty="0" smtClean="0">
                <a:blipFill>
                  <a:blip r:embed="rId2"/>
                  <a:stretch>
                    <a:fillRect/>
                  </a:stretch>
                </a:blip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lackadder ITC" pitchFamily="82" charset="0"/>
              </a:rPr>
              <a:t>P</a:t>
            </a:r>
            <a:r>
              <a:rPr lang="en-US" sz="18000" spc="-1500" dirty="0" smtClean="0">
                <a:blipFill>
                  <a:blip r:embed="rId2"/>
                  <a:stretch>
                    <a:fillRect/>
                  </a:stretch>
                </a:blip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lackadder ITC" pitchFamily="82" charset="0"/>
              </a:rPr>
              <a:t>r</a:t>
            </a:r>
            <a:r>
              <a:rPr lang="en-US" sz="18000" spc="-1650" dirty="0" smtClean="0">
                <a:blipFill>
                  <a:blip r:embed="rId2"/>
                  <a:stretch>
                    <a:fillRect/>
                  </a:stretch>
                </a:blip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lackadder ITC" pitchFamily="82" charset="0"/>
              </a:rPr>
              <a:t>a</a:t>
            </a:r>
            <a:r>
              <a:rPr lang="en-US" sz="18000" spc="-1500" dirty="0" smtClean="0">
                <a:blipFill>
                  <a:blip r:embed="rId2"/>
                  <a:stretch>
                    <a:fillRect/>
                  </a:stretch>
                </a:blip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lackadder ITC" pitchFamily="82" charset="0"/>
              </a:rPr>
              <a:t>x</a:t>
            </a:r>
            <a:endParaRPr lang="en-US" sz="18000" spc="-1500" dirty="0"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4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904283" y="248820"/>
            <a:ext cx="3818534" cy="2670046"/>
          </a:xfrm>
          <a:prstGeom prst="octagon">
            <a:avLst>
              <a:gd name="adj" fmla="val 19739"/>
            </a:avLst>
          </a:prstGeom>
          <a:noFill/>
          <a:effectLst>
            <a:softEdge rad="152400"/>
          </a:effectLst>
          <a:scene3d>
            <a:camera prst="perspectiveRelaxed">
              <a:rot lat="1173599" lon="0" rev="0"/>
            </a:camera>
            <a:lightRig rig="threePt" dir="t"/>
          </a:scene3d>
        </p:spPr>
        <p:txBody>
          <a:bodyPr vert="horz" wrap="none" lIns="0" tIns="0" rIns="274320" bIns="274320" rtlCol="0" anchor="t" anchorCtr="0">
            <a:noAutofit/>
            <a:scene3d>
              <a:camera prst="perspectiveRelaxed">
                <a:rot lat="1173599" lon="0" rev="0"/>
              </a:camera>
              <a:lightRig rig="threePt" dir="t"/>
            </a:scene3d>
            <a:sp3d z="1117600" extrusionH="57150" prstMaterial="dkEdge">
              <a:bevelT w="184150" h="101600" prst="slope"/>
              <a:contourClr>
                <a:schemeClr val="bg2">
                  <a:lumMod val="5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0" spc="-6000" dirty="0" smtClean="0">
                <a:blipFill dpi="0" rotWithShape="1">
                  <a:blip r:embed="rId2"/>
                  <a:srcRect/>
                  <a:tile tx="0" ty="0" sx="100000" sy="100000" flip="none" algn="tl"/>
                </a:blipFill>
                <a:latin typeface="Blackadder ITC" pitchFamily="82" charset="0"/>
              </a:rPr>
              <a:t>P</a:t>
            </a:r>
            <a:r>
              <a:rPr lang="en-US" sz="18000" spc="-1500" dirty="0" smtClean="0">
                <a:blipFill dpi="0" rotWithShape="1">
                  <a:blip r:embed="rId2"/>
                  <a:srcRect/>
                  <a:tile tx="0" ty="0" sx="100000" sy="100000" flip="none" algn="tl"/>
                </a:blipFill>
                <a:latin typeface="Blackadder ITC" pitchFamily="82" charset="0"/>
              </a:rPr>
              <a:t>r</a:t>
            </a:r>
            <a:r>
              <a:rPr lang="en-US" sz="18000" spc="-1100" dirty="0" smtClean="0">
                <a:blipFill dpi="0" rotWithShape="1">
                  <a:blip r:embed="rId2"/>
                  <a:srcRect/>
                  <a:tile tx="0" ty="0" sx="100000" sy="100000" flip="none" algn="tl"/>
                </a:blipFill>
                <a:latin typeface="Blackadder ITC" pitchFamily="82" charset="0"/>
              </a:rPr>
              <a:t>a</a:t>
            </a:r>
            <a:r>
              <a:rPr lang="en-US" sz="18000" spc="-1500" dirty="0" smtClean="0">
                <a:blipFill dpi="0" rotWithShape="1">
                  <a:blip r:embed="rId2"/>
                  <a:srcRect/>
                  <a:tile tx="0" ty="0" sx="100000" sy="100000" flip="none" algn="tl"/>
                </a:blipFill>
                <a:latin typeface="Blackadder ITC" pitchFamily="82" charset="0"/>
              </a:rPr>
              <a:t>x</a:t>
            </a:r>
            <a:endParaRPr lang="en-US" sz="18000" spc="-1500" dirty="0">
              <a:blipFill dpi="0" rotWithShape="1">
                <a:blip r:embed="rId2"/>
                <a:srcRect/>
                <a:tile tx="0" ty="0" sx="100000" sy="100000" flip="none" algn="tl"/>
              </a:blipFill>
              <a:latin typeface="Blackadder ITC" pitchFamily="8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40283" y="248820"/>
            <a:ext cx="3818534" cy="2670046"/>
          </a:xfrm>
          <a:prstGeom prst="octagon">
            <a:avLst>
              <a:gd name="adj" fmla="val 19739"/>
            </a:avLst>
          </a:prstGeom>
          <a:noFill/>
          <a:effectLst>
            <a:softEdge rad="152400"/>
          </a:effectLst>
          <a:scene3d>
            <a:camera prst="perspectiveLeft"/>
            <a:lightRig rig="harsh" dir="t">
              <a:rot lat="0" lon="0" rev="15000000"/>
            </a:lightRig>
          </a:scene3d>
        </p:spPr>
        <p:txBody>
          <a:bodyPr vert="horz" wrap="none" lIns="0" tIns="0" rIns="274320" bIns="274320" rtlCol="0" anchor="t" anchorCtr="0">
            <a:noAutofit/>
            <a:scene3d>
              <a:camera prst="perspectiveLeft"/>
              <a:lightRig rig="harsh" dir="t">
                <a:rot lat="0" lon="0" rev="15000000"/>
              </a:lightRig>
            </a:scene3d>
            <a:sp3d z="1117600" prstMaterial="metal">
              <a:bevelT w="57150" h="266700"/>
              <a:contourClr>
                <a:schemeClr val="accent6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0" spc="-6000" dirty="0" smtClean="0">
                <a:ln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latin typeface="Blackadder ITC" pitchFamily="82" charset="0"/>
              </a:rPr>
              <a:t>P</a:t>
            </a:r>
            <a:r>
              <a:rPr lang="en-US" sz="18000" spc="-1500" dirty="0" smtClean="0">
                <a:ln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latin typeface="Blackadder ITC" pitchFamily="82" charset="0"/>
              </a:rPr>
              <a:t>r</a:t>
            </a:r>
            <a:r>
              <a:rPr lang="en-US" sz="18000" spc="-1100" dirty="0" smtClean="0">
                <a:ln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latin typeface="Blackadder ITC" pitchFamily="82" charset="0"/>
              </a:rPr>
              <a:t>a</a:t>
            </a:r>
            <a:r>
              <a:rPr lang="en-US" sz="18000" spc="-1500" dirty="0" smtClean="0">
                <a:ln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latin typeface="Blackadder ITC" pitchFamily="82" charset="0"/>
              </a:rPr>
              <a:t>x</a:t>
            </a:r>
            <a:endParaRPr lang="en-US" sz="18000" spc="-1500" dirty="0">
              <a:ln>
                <a:solidFill>
                  <a:schemeClr val="tx1"/>
                </a:solidFill>
              </a:ln>
              <a:blipFill dpi="0" rotWithShape="1">
                <a:blip r:embed="rId2"/>
                <a:srcRect/>
                <a:tile tx="0" ty="0" sx="100000" sy="100000" flip="none" algn="tl"/>
              </a:blipFill>
              <a:latin typeface="Blackadder ITC" pitchFamily="8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40283" y="2910382"/>
            <a:ext cx="3818534" cy="2670046"/>
          </a:xfrm>
          <a:prstGeom prst="octagon">
            <a:avLst>
              <a:gd name="adj" fmla="val 19739"/>
            </a:avLst>
          </a:prstGeom>
          <a:noFill/>
          <a:effectLst>
            <a:softEdge rad="152400"/>
          </a:effectLst>
          <a:scene3d>
            <a:camera prst="perspectiveLeft"/>
            <a:lightRig rig="soft" dir="t">
              <a:rot lat="0" lon="0" rev="4800000"/>
            </a:lightRig>
          </a:scene3d>
        </p:spPr>
        <p:txBody>
          <a:bodyPr vert="horz" wrap="none" lIns="0" tIns="0" rIns="274320" bIns="274320" rtlCol="0" anchor="t" anchorCtr="0">
            <a:noAutofit/>
            <a:scene3d>
              <a:camera prst="perspectiveLeft"/>
              <a:lightRig rig="soft" dir="t">
                <a:rot lat="0" lon="0" rev="4800000"/>
              </a:lightRig>
            </a:scene3d>
            <a:sp3d z="1117600" prstMaterial="metal">
              <a:bevelT w="57150" h="266700"/>
              <a:contourClr>
                <a:schemeClr val="accent6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0" spc="-6000" dirty="0" smtClean="0">
                <a:ln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lackadder ITC" pitchFamily="82" charset="0"/>
              </a:rPr>
              <a:t>P</a:t>
            </a:r>
            <a:r>
              <a:rPr lang="en-US" sz="18000" spc="-1500" dirty="0" smtClean="0">
                <a:ln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lackadder ITC" pitchFamily="82" charset="0"/>
              </a:rPr>
              <a:t>r</a:t>
            </a:r>
            <a:r>
              <a:rPr lang="en-US" sz="18000" spc="-1100" dirty="0" smtClean="0">
                <a:ln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lackadder ITC" pitchFamily="82" charset="0"/>
              </a:rPr>
              <a:t>a</a:t>
            </a:r>
            <a:r>
              <a:rPr lang="en-US" sz="18000" spc="-1500" dirty="0" smtClean="0">
                <a:ln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lackadder ITC" pitchFamily="82" charset="0"/>
              </a:rPr>
              <a:t>x</a:t>
            </a:r>
            <a:endParaRPr lang="en-US" sz="18000" spc="-1500" dirty="0">
              <a:ln>
                <a:solidFill>
                  <a:schemeClr val="tx1"/>
                </a:solidFill>
              </a:ln>
              <a:blipFill dpi="0" rotWithShape="1">
                <a:blip r:embed="rId2"/>
                <a:srcRect/>
                <a:tile tx="0" ty="0" sx="100000" sy="100000" flip="none" algn="tl"/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7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64033" y="1328320"/>
            <a:ext cx="3818534" cy="2670046"/>
          </a:xfrm>
          <a:prstGeom prst="octagon">
            <a:avLst>
              <a:gd name="adj" fmla="val 10422"/>
            </a:avLst>
          </a:prstGeom>
          <a:blipFill>
            <a:blip r:embed="rId2"/>
            <a:stretch>
              <a:fillRect/>
            </a:stretch>
          </a:blipFill>
          <a:scene3d>
            <a:camera prst="perspectiveBelow"/>
            <a:lightRig rig="chilly" dir="t">
              <a:rot lat="0" lon="0" rev="9600000"/>
            </a:lightRig>
          </a:scene3d>
          <a:sp3d prstMaterial="dkEdge">
            <a:bevelT w="215900" h="387350" prst="divot"/>
          </a:sp3d>
        </p:spPr>
        <p:txBody>
          <a:bodyPr vert="horz" wrap="none" lIns="0" tIns="45720" rIns="274320" bIns="45720" rtlCol="0" anchor="t" anchorCtr="0">
            <a:noAutofit/>
            <a:scene3d>
              <a:camera prst="perspectiveBelow"/>
              <a:lightRig rig="flat" dir="t">
                <a:rot lat="0" lon="0" rev="9600000"/>
              </a:lightRig>
            </a:scene3d>
            <a:sp3d extrusionH="139700" prstMaterial="dkEdge">
              <a:bevelT w="95250" h="95250" prst="convex"/>
              <a:contourClr>
                <a:schemeClr val="bg2">
                  <a:lumMod val="5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spc="-300" dirty="0" smtClean="0">
                <a:blipFill>
                  <a:blip r:embed="rId3"/>
                  <a:tile tx="0" ty="0" sx="100000" sy="100000" flip="none" algn="tl"/>
                </a:blip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ozuka Mincho Pro H" pitchFamily="18" charset="-128"/>
                <a:ea typeface="Kozuka Mincho Pro H" pitchFamily="18" charset="-128"/>
              </a:rPr>
              <a:t>Prax</a:t>
            </a:r>
            <a:endParaRPr lang="en-US" sz="11500" spc="-300" dirty="0">
              <a:blipFill>
                <a:blip r:embed="rId3"/>
                <a:tile tx="0" ty="0" sx="100000" sy="100000" flip="none" algn="tl"/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Kozuka Mincho Pro H" pitchFamily="18" charset="-128"/>
              <a:ea typeface="Kozuka Mincho Pro H" pitchFamily="18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04283" y="3321050"/>
            <a:ext cx="3818534" cy="2494586"/>
          </a:xfrm>
          <a:prstGeom prst="octagon">
            <a:avLst>
              <a:gd name="adj" fmla="val 10422"/>
            </a:avLst>
          </a:prstGeom>
          <a:blipFill>
            <a:blip r:embed="rId2"/>
            <a:stretch>
              <a:fillRect/>
            </a:stretch>
          </a:blipFill>
          <a:effectLst>
            <a:softEdge rad="152400"/>
          </a:effectLst>
          <a:scene3d>
            <a:camera prst="perspectiveBelow"/>
            <a:lightRig rig="threePt" dir="t"/>
          </a:scene3d>
        </p:spPr>
        <p:txBody>
          <a:bodyPr vert="horz" wrap="none" lIns="0" tIns="45720" rIns="274320" bIns="45720" rtlCol="0" anchor="ctr" anchorCtr="0">
            <a:noAutofit/>
            <a:scene3d>
              <a:camera prst="perspectiveBelow"/>
              <a:lightRig rig="flat" dir="t">
                <a:rot lat="0" lon="0" rev="9600000"/>
              </a:lightRig>
            </a:scene3d>
            <a:sp3d extrusionH="139700" prstMaterial="dkEdge">
              <a:bevelT w="95250" h="95250" prst="convex"/>
              <a:contourClr>
                <a:schemeClr val="bg2">
                  <a:lumMod val="5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spc="-1000" dirty="0" smtClean="0">
                <a:blipFill>
                  <a:blip r:embed="rId3"/>
                  <a:tile tx="0" ty="0" sx="100000" sy="100000" flip="none" algn="tl"/>
                </a:blip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tlantic New" pitchFamily="2" charset="0"/>
              </a:rPr>
              <a:t>Prax</a:t>
            </a:r>
            <a:endParaRPr lang="en-US" sz="13800" spc="-1000" dirty="0">
              <a:blipFill>
                <a:blip r:embed="rId3"/>
                <a:tile tx="0" ty="0" sx="100000" sy="100000" flip="none" algn="tl"/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tlantic New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5859</TotalTime>
  <Words>7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Shomrei Torah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 Logos</dc:title>
  <dc:creator>Schabse S. Laks</dc:creator>
  <cp:lastModifiedBy>Schabse S. Laks</cp:lastModifiedBy>
  <cp:revision>17</cp:revision>
  <dcterms:created xsi:type="dcterms:W3CDTF">2010-06-27T22:24:28Z</dcterms:created>
  <dcterms:modified xsi:type="dcterms:W3CDTF">2010-07-02T00:23:30Z</dcterms:modified>
</cp:coreProperties>
</file>