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10" d="100"/>
          <a:sy n="10" d="100"/>
        </p:scale>
        <p:origin x="2678" y="16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6FEC28-0812-44C4-919E-62EC71E21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448EB85-DBE7-4368-81A0-5BE136C37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CDF3CF-8949-489E-8055-6DF32CA1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9CB-5257-4C33-8C6E-BCB7F3890771}" type="datetimeFigureOut">
              <a:rPr lang="he-IL" smtClean="0"/>
              <a:t>י"א/אדר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0E8CEA-6DBC-4295-B3CD-B553D684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688398-7D7C-4C19-82F0-38B278F1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70C-A502-4A70-84EA-92AC3374EC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911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756B9-F50F-425A-8500-8AB2CCCB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C4673E1-A1F4-4C09-B5D2-CBD715C1D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BD4BBD-14FA-402A-8854-86A7DCC9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9CB-5257-4C33-8C6E-BCB7F3890771}" type="datetimeFigureOut">
              <a:rPr lang="he-IL" smtClean="0"/>
              <a:t>י"א/אדר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606B32-EC8F-4564-A7DE-98A1C826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80182E-BF1A-4A66-B23C-4065B47E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70C-A502-4A70-84EA-92AC3374EC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5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5F886A8-4F9D-4C5A-A74E-B131EC070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9D5EA51-6B6C-4706-948F-9911F765D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733442-C05A-4284-A811-684E2FC4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9CB-5257-4C33-8C6E-BCB7F3890771}" type="datetimeFigureOut">
              <a:rPr lang="he-IL" smtClean="0"/>
              <a:t>י"א/אדר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4AECD8-8AAC-43DD-9CBF-6D35AEA4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612EEC-8F06-450D-A680-0D262323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70C-A502-4A70-84EA-92AC3374EC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2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61AC7-FF16-4D86-8F14-3F1B5314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A49B56-A82C-4CB7-90F9-62143884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E63D18-FDDE-497D-8B2E-2DAB5EEA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9CB-5257-4C33-8C6E-BCB7F3890771}" type="datetimeFigureOut">
              <a:rPr lang="he-IL" smtClean="0"/>
              <a:t>י"א/אדר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03C293-24B0-4CF5-A679-DEE6ED91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C0609E-EB68-425F-BF33-0DF36A03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70C-A502-4A70-84EA-92AC3374EC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76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C38D11-1258-4809-A8F4-C3CA26EC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97C7C1-06C8-4CDB-AFD6-D69A61F9D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CB5B25-8ADC-453C-B7D9-65DE72E4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9CB-5257-4C33-8C6E-BCB7F3890771}" type="datetimeFigureOut">
              <a:rPr lang="he-IL" smtClean="0"/>
              <a:t>י"א/אדר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0C6BD4-928F-437D-9FB8-E9BF9F0D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489BB4-323A-4CBA-AE8A-21858D23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70C-A502-4A70-84EA-92AC3374EC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78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807CD0-9143-4156-BEF4-F86E6132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D8159F-CCEA-43CB-B6C6-6FD37733E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52E097E-B322-4AEA-91F6-923671E45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7752EF9-FDC2-497E-802B-8EECF65A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9CB-5257-4C33-8C6E-BCB7F3890771}" type="datetimeFigureOut">
              <a:rPr lang="he-IL" smtClean="0"/>
              <a:t>י"א/אדר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4E41F73-9C10-4367-B639-B5270113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EE660C5-1301-498F-927F-29D1D36C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70C-A502-4A70-84EA-92AC3374EC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303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5418A-E131-46FB-A33F-B010AC6C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06DC506-29FE-4CE8-91B4-2A6F18FA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3AF1AEE-1D23-48EF-90D6-53891C969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3D0A8AC-C6DE-4A0E-8E98-BF9349BD5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B0FAF9D-D8A9-46B8-B2BC-2320CFBBE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EB2CF7F-F7E3-42E5-9BBD-FE26594B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9CB-5257-4C33-8C6E-BCB7F3890771}" type="datetimeFigureOut">
              <a:rPr lang="he-IL" smtClean="0"/>
              <a:t>י"א/אדר ב/תשפ"ב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5FBEC99-8965-4374-A676-ED90000F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EA9FCC2-09A5-48FC-9AA4-DEE54C5C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70C-A502-4A70-84EA-92AC3374EC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727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366B36-CA79-492D-84E9-C1CF2B31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8E7492F-BECF-4E13-B113-0722C99C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9CB-5257-4C33-8C6E-BCB7F3890771}" type="datetimeFigureOut">
              <a:rPr lang="he-IL" smtClean="0"/>
              <a:t>י"א/אדר ב/תשפ"ב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BB2A7B6-DAEA-4FE6-95EF-EBC1008A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3619F61-36FB-4494-B796-0685C58E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70C-A502-4A70-84EA-92AC3374EC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219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1A511CC-C691-405C-8EFD-C8C547E9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9CB-5257-4C33-8C6E-BCB7F3890771}" type="datetimeFigureOut">
              <a:rPr lang="he-IL" smtClean="0"/>
              <a:t>י"א/אדר ב/תשפ"ב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CC08772-DAD3-4CB1-9B7D-8656B9D1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A01630-9072-4080-B667-4892491E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70C-A502-4A70-84EA-92AC3374EC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9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B39FA2-2EEA-4105-8674-298FA393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270FD9-C804-4944-8809-8AB7C43A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0B862DF-0575-4596-89CE-DC3966828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D9FA46B-CFFD-4AA7-B116-3C68B98D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9CB-5257-4C33-8C6E-BCB7F3890771}" type="datetimeFigureOut">
              <a:rPr lang="he-IL" smtClean="0"/>
              <a:t>י"א/אדר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B5E56FA-DD4E-4090-AFFC-DEDBE99A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016BAA-6474-4945-9B82-D45DA9DB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70C-A502-4A70-84EA-92AC3374EC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74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608CF4-8016-41CD-98B6-C6808242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22CF505-C26D-4EB5-9EA2-751E184FF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2B7EE45-7E59-4D41-8ACF-6B0763C2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6EA97B4-40FA-4EFD-8B53-B9B53349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9CB-5257-4C33-8C6E-BCB7F3890771}" type="datetimeFigureOut">
              <a:rPr lang="he-IL" smtClean="0"/>
              <a:t>י"א/אדר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A178BDB-1C8C-450C-997D-BBABC4D3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1A90995-62C8-4AB3-BF63-00319BDC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70C-A502-4A70-84EA-92AC3374EC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438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6F16A88-7FD6-49E5-8B85-52EDC6CC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888A246-5016-448A-8282-0F8DAF8D0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D8F798-AFD0-43C8-9EB5-E413980F8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E9CB-5257-4C33-8C6E-BCB7F3890771}" type="datetimeFigureOut">
              <a:rPr lang="he-IL" smtClean="0"/>
              <a:t>י"א/אדר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769CD5-EE65-4EEC-9BE1-0112C5570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00E459-9B0D-457E-9049-B5577F9D3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1970C-A502-4A70-84EA-92AC3374EC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73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8FF19D6-046F-4ED8-9D8F-CA893EE6D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372" y="21602700"/>
            <a:ext cx="6858000" cy="6858000"/>
          </a:xfrm>
          <a:prstGeom prst="rect">
            <a:avLst/>
          </a:prstGeom>
        </p:spPr>
      </p:pic>
      <p:pic>
        <p:nvPicPr>
          <p:cNvPr id="7" name="תמונה 6" descr="תמונה שמכילה מוסיקה, גיטרה&#10;&#10;התיאור נוצר באופן אוטומטי">
            <a:extLst>
              <a:ext uri="{FF2B5EF4-FFF2-40B4-BE49-F238E27FC236}">
                <a16:creationId xmlns:a16="http://schemas.microsoft.com/office/drawing/2014/main" id="{32D56AC7-B64A-4EA3-A847-BA946DC92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4720" y="-17945100"/>
            <a:ext cx="6858000" cy="6858000"/>
          </a:xfrm>
          <a:prstGeom prst="rect">
            <a:avLst/>
          </a:prstGeom>
        </p:spPr>
      </p:pic>
      <p:pic>
        <p:nvPicPr>
          <p:cNvPr id="9" name="תמונה 8" descr="תמונה שמכילה מוסיקה, סינתיסייזר&#10;&#10;התיאור נוצר באופן אוטומטי">
            <a:extLst>
              <a:ext uri="{FF2B5EF4-FFF2-40B4-BE49-F238E27FC236}">
                <a16:creationId xmlns:a16="http://schemas.microsoft.com/office/drawing/2014/main" id="{6666917E-23D4-4256-8832-092E508BA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586" y="-9144000"/>
            <a:ext cx="6858000" cy="6858000"/>
          </a:xfrm>
          <a:prstGeom prst="rect">
            <a:avLst/>
          </a:prstGeom>
        </p:spPr>
      </p:pic>
      <p:pic>
        <p:nvPicPr>
          <p:cNvPr id="11" name="תמונה 10" descr="תמונה שמכילה מוסיקה, גיטרה&#10;&#10;התיאור נוצר באופן אוטומטי">
            <a:extLst>
              <a:ext uri="{FF2B5EF4-FFF2-40B4-BE49-F238E27FC236}">
                <a16:creationId xmlns:a16="http://schemas.microsoft.com/office/drawing/2014/main" id="{27D50A15-A195-4DF8-AEE4-ABAC6574D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15" y="-17945100"/>
            <a:ext cx="6858000" cy="6858000"/>
          </a:xfrm>
          <a:prstGeom prst="rect">
            <a:avLst/>
          </a:prstGeom>
        </p:spPr>
      </p:pic>
      <p:pic>
        <p:nvPicPr>
          <p:cNvPr id="13" name="תמונה 12" descr="תמונה שמכילה מוסיקה, פסנתר&#10;&#10;התיאור נוצר באופן אוטומטי">
            <a:extLst>
              <a:ext uri="{FF2B5EF4-FFF2-40B4-BE49-F238E27FC236}">
                <a16:creationId xmlns:a16="http://schemas.microsoft.com/office/drawing/2014/main" id="{3A1BEB7A-339B-45B9-BF80-1B1B331C2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12" y="-8763000"/>
            <a:ext cx="7700642" cy="6858000"/>
          </a:xfrm>
          <a:prstGeom prst="rect">
            <a:avLst/>
          </a:prstGeom>
        </p:spPr>
      </p:pic>
      <p:pic>
        <p:nvPicPr>
          <p:cNvPr id="15" name="תמונה 14" descr="תמונה שמכילה מוסיקה, סקסופון&#10;&#10;התיאור נוצר באופן אוטומטי">
            <a:extLst>
              <a:ext uri="{FF2B5EF4-FFF2-40B4-BE49-F238E27FC236}">
                <a16:creationId xmlns:a16="http://schemas.microsoft.com/office/drawing/2014/main" id="{59E6B718-5190-4EEE-B61C-7DD905835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7670" y="20040600"/>
            <a:ext cx="10287000" cy="6858000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E747408A-FA4F-4DEF-9B60-FCB24FDEA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15" y="21602700"/>
            <a:ext cx="6858000" cy="6858000"/>
          </a:xfrm>
          <a:prstGeom prst="rect">
            <a:avLst/>
          </a:prstGeom>
        </p:spPr>
      </p:pic>
      <p:pic>
        <p:nvPicPr>
          <p:cNvPr id="19" name="תמונה 18" descr="תמונה שמכילה מוסיקה, מרימבה, גלוקנשפיל&#10;&#10;התיאור נוצר באופן אוטומטי">
            <a:extLst>
              <a:ext uri="{FF2B5EF4-FFF2-40B4-BE49-F238E27FC236}">
                <a16:creationId xmlns:a16="http://schemas.microsoft.com/office/drawing/2014/main" id="{37B26013-C325-44B9-B79A-2C0AFF6B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33" y="-981808"/>
            <a:ext cx="6858000" cy="6858000"/>
          </a:xfrm>
          <a:prstGeom prst="rect">
            <a:avLst/>
          </a:prstGeom>
        </p:spPr>
      </p:pic>
      <p:pic>
        <p:nvPicPr>
          <p:cNvPr id="21" name="תמונה 20" descr="תמונה שמכילה מוסיקה, גיטרה&#10;&#10;התיאור נוצר באופן אוטומטי">
            <a:extLst>
              <a:ext uri="{FF2B5EF4-FFF2-40B4-BE49-F238E27FC236}">
                <a16:creationId xmlns:a16="http://schemas.microsoft.com/office/drawing/2014/main" id="{CF9B134A-F51A-4001-87B7-7AB29F52E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187" y="21412200"/>
            <a:ext cx="6858000" cy="6858000"/>
          </a:xfrm>
          <a:prstGeom prst="rect">
            <a:avLst/>
          </a:prstGeom>
        </p:spPr>
      </p:pic>
      <p:pic>
        <p:nvPicPr>
          <p:cNvPr id="23" name="תמונה 22" descr="תמונה שמכילה מקורה, גיטרה, עץ&#10;&#10;התיאור נוצר באופן אוטומטי">
            <a:extLst>
              <a:ext uri="{FF2B5EF4-FFF2-40B4-BE49-F238E27FC236}">
                <a16:creationId xmlns:a16="http://schemas.microsoft.com/office/drawing/2014/main" id="{9C558A99-2744-43F8-919A-55F698EBF0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586" y="-17945100"/>
            <a:ext cx="6858000" cy="6858000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4338AF8B-D953-41A6-B5A2-EF8C01B040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0720" y="-1219200"/>
            <a:ext cx="9144000" cy="6858000"/>
          </a:xfrm>
          <a:prstGeom prst="rect">
            <a:avLst/>
          </a:prstGeom>
        </p:spPr>
      </p:pic>
      <p:pic>
        <p:nvPicPr>
          <p:cNvPr id="27" name="תמונה 26" descr="תמונה שמכילה מוסיקה, חליל&#10;&#10;התיאור נוצר באופן אוטומטי">
            <a:extLst>
              <a:ext uri="{FF2B5EF4-FFF2-40B4-BE49-F238E27FC236}">
                <a16:creationId xmlns:a16="http://schemas.microsoft.com/office/drawing/2014/main" id="{430229D1-D304-4D26-8E06-EBCE648585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651" y="21602700"/>
            <a:ext cx="6858000" cy="6858000"/>
          </a:xfrm>
          <a:prstGeom prst="rect">
            <a:avLst/>
          </a:prstGeom>
        </p:spPr>
      </p:pic>
      <p:pic>
        <p:nvPicPr>
          <p:cNvPr id="29" name="תמונה 28" descr="תמונה שמכילה מקורה, גונג, פעמון&#10;&#10;התיאור נוצר באופן אוטומטי">
            <a:extLst>
              <a:ext uri="{FF2B5EF4-FFF2-40B4-BE49-F238E27FC236}">
                <a16:creationId xmlns:a16="http://schemas.microsoft.com/office/drawing/2014/main" id="{37F3EE29-8577-47C8-94B0-5F4D2DF790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354" y="-1257300"/>
            <a:ext cx="6858000" cy="6858000"/>
          </a:xfrm>
          <a:prstGeom prst="rect">
            <a:avLst/>
          </a:prstGeom>
        </p:spPr>
      </p:pic>
      <p:pic>
        <p:nvPicPr>
          <p:cNvPr id="31" name="תמונה 30" descr="תמונה שמכילה מוסיקה, קלאבייר&#10;&#10;התיאור נוצר באופן אוטומטי">
            <a:extLst>
              <a:ext uri="{FF2B5EF4-FFF2-40B4-BE49-F238E27FC236}">
                <a16:creationId xmlns:a16="http://schemas.microsoft.com/office/drawing/2014/main" id="{769A656E-A00E-4A13-9442-B45C20AE9E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7413" y="-8991600"/>
            <a:ext cx="7580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1483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ענת חגי</dc:creator>
  <cp:lastModifiedBy>ענת חגי</cp:lastModifiedBy>
  <cp:revision>1</cp:revision>
  <dcterms:created xsi:type="dcterms:W3CDTF">2022-03-14T15:16:29Z</dcterms:created>
  <dcterms:modified xsi:type="dcterms:W3CDTF">2022-03-14T19:30:37Z</dcterms:modified>
</cp:coreProperties>
</file>