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382e5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382e5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382e5a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382e5a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382e5a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382e5a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382e5a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382e5a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382e5a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382e5a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382e5a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382e5a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d382e5a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d382e5a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C1C25"/>
                </a:solidFill>
                <a:highlight>
                  <a:srgbClr val="FFFFFF"/>
                </a:highlight>
              </a:rPr>
              <a:t>Integrated Retail Analytics for Store Optimization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00" y="-86275"/>
            <a:ext cx="7286199" cy="52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389"/>
            <a:ext cx="9143999" cy="508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1" y="0"/>
            <a:ext cx="88209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605325"/>
            <a:ext cx="89249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0" y="0"/>
            <a:ext cx="83754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478"/>
            <a:ext cx="9143999" cy="411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