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23755158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23755158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Monitoring des parois recheuses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