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d62f1c7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d62f1c7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d62f1c7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d62f1c7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d62f1c7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d62f1c7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d62f1c7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d62f1c7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d62f1c7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d62f1c7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d62f1c7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d62f1c7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d62f1c7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d62f1c7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d62f1c7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d62f1c7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d62f1c7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d62f1c7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d62f1c7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d62f1c7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d62f1c7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d62f1c7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d62f1c7d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d62f1c7d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