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503D3-2E47-4998-B80D-246A2CAAF42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6DE386-A4BB-45A2-BE1F-CB98C83C3F31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Power Point</a:t>
          </a:r>
          <a:endParaRPr lang="ru-RU" dirty="0"/>
        </a:p>
      </dgm:t>
    </dgm:pt>
    <dgm:pt modelId="{BB33641A-6E2F-40B7-BB2A-DE3E33014F3D}" type="parTrans" cxnId="{F9AC784F-5CFA-42CE-A79D-A4C5776301C5}">
      <dgm:prSet/>
      <dgm:spPr/>
      <dgm:t>
        <a:bodyPr/>
        <a:lstStyle/>
        <a:p>
          <a:endParaRPr lang="ru-RU"/>
        </a:p>
      </dgm:t>
    </dgm:pt>
    <dgm:pt modelId="{E225A21E-4E88-4093-B7ED-453193380057}" type="sibTrans" cxnId="{F9AC784F-5CFA-42CE-A79D-A4C5776301C5}">
      <dgm:prSet/>
      <dgm:spPr/>
      <dgm:t>
        <a:bodyPr/>
        <a:lstStyle/>
        <a:p>
          <a:endParaRPr lang="ru-RU"/>
        </a:p>
      </dgm:t>
    </dgm:pt>
    <dgm:pt modelId="{EB71B94C-78D6-4F70-8907-BC9BAB2C9262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Word</a:t>
          </a:r>
          <a:endParaRPr lang="ru-RU" dirty="0"/>
        </a:p>
      </dgm:t>
    </dgm:pt>
    <dgm:pt modelId="{798C0B77-AA5A-47A2-B9E9-B0DCF29ECA3B}" type="parTrans" cxnId="{8E6EB915-1CF3-40C1-B666-BAAF5883F2DC}">
      <dgm:prSet/>
      <dgm:spPr/>
      <dgm:t>
        <a:bodyPr/>
        <a:lstStyle/>
        <a:p>
          <a:endParaRPr lang="ru-RU"/>
        </a:p>
      </dgm:t>
    </dgm:pt>
    <dgm:pt modelId="{BB0639A1-1B9A-454D-A3F4-02997585E366}" type="sibTrans" cxnId="{8E6EB915-1CF3-40C1-B666-BAAF5883F2DC}">
      <dgm:prSet/>
      <dgm:spPr/>
      <dgm:t>
        <a:bodyPr/>
        <a:lstStyle/>
        <a:p>
          <a:endParaRPr lang="ru-RU"/>
        </a:p>
      </dgm:t>
    </dgm:pt>
    <dgm:pt modelId="{D7D6C11C-3929-42A6-AEEC-4955742A34D3}">
      <dgm:prSet phldrT="[Текст]" custT="1"/>
      <dgm:spPr>
        <a:solidFill>
          <a:schemeClr val="accent2">
            <a:lumMod val="75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3020" tIns="33020" rIns="33020" bIns="33020" numCol="1" spcCol="1270" anchor="ctr" anchorCtr="0"/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Ms</a:t>
          </a:r>
          <a:r>
            <a:rPr lang="en-US" sz="5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Excel</a:t>
          </a:r>
          <a:endParaRPr lang="ru-RU" sz="5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F864F50-5508-4C0B-A4D8-C518B7A6B15F}" type="parTrans" cxnId="{ECDE5A98-337A-4511-B14D-31C0D04823D3}">
      <dgm:prSet/>
      <dgm:spPr/>
      <dgm:t>
        <a:bodyPr/>
        <a:lstStyle/>
        <a:p>
          <a:endParaRPr lang="ru-RU"/>
        </a:p>
      </dgm:t>
    </dgm:pt>
    <dgm:pt modelId="{A07FE4AB-1898-496D-ADBD-5972BBAC28F5}" type="sibTrans" cxnId="{ECDE5A98-337A-4511-B14D-31C0D04823D3}">
      <dgm:prSet/>
      <dgm:spPr/>
      <dgm:t>
        <a:bodyPr/>
        <a:lstStyle/>
        <a:p>
          <a:endParaRPr lang="ru-RU"/>
        </a:p>
      </dgm:t>
    </dgm:pt>
    <dgm:pt modelId="{B24E173C-B742-4C05-8DBC-6B25E48A8820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Access</a:t>
          </a:r>
          <a:endParaRPr lang="ru-RU" dirty="0"/>
        </a:p>
      </dgm:t>
    </dgm:pt>
    <dgm:pt modelId="{94765E74-0ED4-4097-AEE0-DA3E3307D969}" type="parTrans" cxnId="{F314F083-4480-4AEB-8BEF-6883085FD0D2}">
      <dgm:prSet/>
      <dgm:spPr/>
      <dgm:t>
        <a:bodyPr/>
        <a:lstStyle/>
        <a:p>
          <a:endParaRPr lang="ru-RU"/>
        </a:p>
      </dgm:t>
    </dgm:pt>
    <dgm:pt modelId="{9DA174C9-3B5E-4240-9406-48A66D4FF40B}" type="sibTrans" cxnId="{F314F083-4480-4AEB-8BEF-6883085FD0D2}">
      <dgm:prSet/>
      <dgm:spPr/>
      <dgm:t>
        <a:bodyPr/>
        <a:lstStyle/>
        <a:p>
          <a:endParaRPr lang="ru-RU"/>
        </a:p>
      </dgm:t>
    </dgm:pt>
    <dgm:pt modelId="{2964F2AE-D34C-4764-A207-039BB2254A98}" type="pres">
      <dgm:prSet presAssocID="{6FD503D3-2E47-4998-B80D-246A2CAAF4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E2DC41-52D4-4915-BD17-3260FD9B8AC3}" type="pres">
      <dgm:prSet presAssocID="{316DE386-A4BB-45A2-BE1F-CB98C83C3F31}" presName="hierRoot1" presStyleCnt="0">
        <dgm:presLayoutVars>
          <dgm:hierBranch val="init"/>
        </dgm:presLayoutVars>
      </dgm:prSet>
      <dgm:spPr/>
    </dgm:pt>
    <dgm:pt modelId="{CEE3A1BD-AAC5-495C-A035-B978009B910A}" type="pres">
      <dgm:prSet presAssocID="{316DE386-A4BB-45A2-BE1F-CB98C83C3F31}" presName="rootComposite1" presStyleCnt="0"/>
      <dgm:spPr/>
    </dgm:pt>
    <dgm:pt modelId="{624C8DD8-44E0-4A74-BE14-102EB910B6FC}" type="pres">
      <dgm:prSet presAssocID="{316DE386-A4BB-45A2-BE1F-CB98C83C3F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E3D0A5-DC9F-46FC-B214-68E345F9141C}" type="pres">
      <dgm:prSet presAssocID="{316DE386-A4BB-45A2-BE1F-CB98C83C3F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6D174B6-0A2E-4938-B6AE-1D3C78E82CF0}" type="pres">
      <dgm:prSet presAssocID="{316DE386-A4BB-45A2-BE1F-CB98C83C3F31}" presName="hierChild2" presStyleCnt="0"/>
      <dgm:spPr/>
    </dgm:pt>
    <dgm:pt modelId="{6FA4EFA4-2408-45EA-B7B7-78382BBB6DF9}" type="pres">
      <dgm:prSet presAssocID="{798C0B77-AA5A-47A2-B9E9-B0DCF29ECA3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8A0E845-8749-43A0-9FBF-51E6F63E0680}" type="pres">
      <dgm:prSet presAssocID="{EB71B94C-78D6-4F70-8907-BC9BAB2C9262}" presName="hierRoot2" presStyleCnt="0">
        <dgm:presLayoutVars>
          <dgm:hierBranch val="init"/>
        </dgm:presLayoutVars>
      </dgm:prSet>
      <dgm:spPr/>
    </dgm:pt>
    <dgm:pt modelId="{9C4323A5-56BA-4B00-82FF-D3D6520A541A}" type="pres">
      <dgm:prSet presAssocID="{EB71B94C-78D6-4F70-8907-BC9BAB2C9262}" presName="rootComposite" presStyleCnt="0"/>
      <dgm:spPr/>
    </dgm:pt>
    <dgm:pt modelId="{758B855E-1DAD-4E54-8AE6-DEF23E0FE270}" type="pres">
      <dgm:prSet presAssocID="{EB71B94C-78D6-4F70-8907-BC9BAB2C926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4BE4C-F0B2-4AF6-8DB4-FCCCD3D87AB5}" type="pres">
      <dgm:prSet presAssocID="{EB71B94C-78D6-4F70-8907-BC9BAB2C9262}" presName="rootConnector" presStyleLbl="node2" presStyleIdx="0" presStyleCnt="3"/>
      <dgm:spPr/>
      <dgm:t>
        <a:bodyPr/>
        <a:lstStyle/>
        <a:p>
          <a:endParaRPr lang="en-US"/>
        </a:p>
      </dgm:t>
    </dgm:pt>
    <dgm:pt modelId="{B74DA7ED-1782-456A-9CB4-CD3E37A54DDA}" type="pres">
      <dgm:prSet presAssocID="{EB71B94C-78D6-4F70-8907-BC9BAB2C9262}" presName="hierChild4" presStyleCnt="0"/>
      <dgm:spPr/>
    </dgm:pt>
    <dgm:pt modelId="{3218B43D-C864-4BD7-B90E-D8161639C28E}" type="pres">
      <dgm:prSet presAssocID="{EB71B94C-78D6-4F70-8907-BC9BAB2C9262}" presName="hierChild5" presStyleCnt="0"/>
      <dgm:spPr/>
    </dgm:pt>
    <dgm:pt modelId="{0E6339CC-1D75-4F1F-9E47-1591C2D1C2CA}" type="pres">
      <dgm:prSet presAssocID="{DF864F50-5508-4C0B-A4D8-C518B7A6B15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97FF5B0-4A23-40D8-9AAC-08A1CDFE5B12}" type="pres">
      <dgm:prSet presAssocID="{D7D6C11C-3929-42A6-AEEC-4955742A34D3}" presName="hierRoot2" presStyleCnt="0">
        <dgm:presLayoutVars>
          <dgm:hierBranch val="init"/>
        </dgm:presLayoutVars>
      </dgm:prSet>
      <dgm:spPr/>
    </dgm:pt>
    <dgm:pt modelId="{8AF1EFB6-17AB-4E29-8483-AF547A953041}" type="pres">
      <dgm:prSet presAssocID="{D7D6C11C-3929-42A6-AEEC-4955742A34D3}" presName="rootComposite" presStyleCnt="0"/>
      <dgm:spPr/>
    </dgm:pt>
    <dgm:pt modelId="{F642CD29-1E9D-45DE-80E5-87AA9B5E9B9D}" type="pres">
      <dgm:prSet presAssocID="{D7D6C11C-3929-42A6-AEEC-4955742A34D3}" presName="rootText" presStyleLbl="node2" presStyleIdx="1" presStyleCnt="3">
        <dgm:presLayoutVars>
          <dgm:chPref val="3"/>
        </dgm:presLayoutVars>
      </dgm:prSet>
      <dgm:spPr>
        <a:xfrm>
          <a:off x="3720638" y="2498473"/>
          <a:ext cx="3074323" cy="1537161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EFA2AB75-B12B-4B69-8500-3977F0429880}" type="pres">
      <dgm:prSet presAssocID="{D7D6C11C-3929-42A6-AEEC-4955742A34D3}" presName="rootConnector" presStyleLbl="node2" presStyleIdx="1" presStyleCnt="3"/>
      <dgm:spPr/>
      <dgm:t>
        <a:bodyPr/>
        <a:lstStyle/>
        <a:p>
          <a:endParaRPr lang="en-US"/>
        </a:p>
      </dgm:t>
    </dgm:pt>
    <dgm:pt modelId="{F153E1A8-4D68-4ACB-8FAF-1E7D1CC685A4}" type="pres">
      <dgm:prSet presAssocID="{D7D6C11C-3929-42A6-AEEC-4955742A34D3}" presName="hierChild4" presStyleCnt="0"/>
      <dgm:spPr/>
    </dgm:pt>
    <dgm:pt modelId="{6A1FEA92-725C-48DE-BFE5-B5783C82DC33}" type="pres">
      <dgm:prSet presAssocID="{D7D6C11C-3929-42A6-AEEC-4955742A34D3}" presName="hierChild5" presStyleCnt="0"/>
      <dgm:spPr/>
    </dgm:pt>
    <dgm:pt modelId="{1293248D-8344-46E1-865D-2C813D2C7BBC}" type="pres">
      <dgm:prSet presAssocID="{94765E74-0ED4-4097-AEE0-DA3E3307D96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C1E03F8-D057-4DD4-9475-A48F4F5B0B7E}" type="pres">
      <dgm:prSet presAssocID="{B24E173C-B742-4C05-8DBC-6B25E48A8820}" presName="hierRoot2" presStyleCnt="0">
        <dgm:presLayoutVars>
          <dgm:hierBranch val="init"/>
        </dgm:presLayoutVars>
      </dgm:prSet>
      <dgm:spPr/>
    </dgm:pt>
    <dgm:pt modelId="{22B42BAD-0592-4EA3-AAA2-B9FC031D6091}" type="pres">
      <dgm:prSet presAssocID="{B24E173C-B742-4C05-8DBC-6B25E48A8820}" presName="rootComposite" presStyleCnt="0"/>
      <dgm:spPr/>
    </dgm:pt>
    <dgm:pt modelId="{4CACA5E9-4402-4A89-B849-EA65C3B2F301}" type="pres">
      <dgm:prSet presAssocID="{B24E173C-B742-4C05-8DBC-6B25E48A882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2F9011-DEC4-4FCD-BC38-6591587A08E9}" type="pres">
      <dgm:prSet presAssocID="{B24E173C-B742-4C05-8DBC-6B25E48A8820}" presName="rootConnector" presStyleLbl="node2" presStyleIdx="2" presStyleCnt="3"/>
      <dgm:spPr/>
      <dgm:t>
        <a:bodyPr/>
        <a:lstStyle/>
        <a:p>
          <a:endParaRPr lang="en-US"/>
        </a:p>
      </dgm:t>
    </dgm:pt>
    <dgm:pt modelId="{EE8930AE-3521-48EE-8E1D-1023FB9D8CC7}" type="pres">
      <dgm:prSet presAssocID="{B24E173C-B742-4C05-8DBC-6B25E48A8820}" presName="hierChild4" presStyleCnt="0"/>
      <dgm:spPr/>
    </dgm:pt>
    <dgm:pt modelId="{4650DB7C-DE75-4F48-A3B7-55B7151F4B94}" type="pres">
      <dgm:prSet presAssocID="{B24E173C-B742-4C05-8DBC-6B25E48A8820}" presName="hierChild5" presStyleCnt="0"/>
      <dgm:spPr/>
    </dgm:pt>
    <dgm:pt modelId="{00CED203-9FC2-40FF-A0F3-81583F6069C4}" type="pres">
      <dgm:prSet presAssocID="{316DE386-A4BB-45A2-BE1F-CB98C83C3F31}" presName="hierChild3" presStyleCnt="0"/>
      <dgm:spPr/>
    </dgm:pt>
  </dgm:ptLst>
  <dgm:cxnLst>
    <dgm:cxn modelId="{ECDE5A98-337A-4511-B14D-31C0D04823D3}" srcId="{316DE386-A4BB-45A2-BE1F-CB98C83C3F31}" destId="{D7D6C11C-3929-42A6-AEEC-4955742A34D3}" srcOrd="1" destOrd="0" parTransId="{DF864F50-5508-4C0B-A4D8-C518B7A6B15F}" sibTransId="{A07FE4AB-1898-496D-ADBD-5972BBAC28F5}"/>
    <dgm:cxn modelId="{ABF77D4E-4770-47B2-8B26-79E00C94AD37}" type="presOf" srcId="{D7D6C11C-3929-42A6-AEEC-4955742A34D3}" destId="{F642CD29-1E9D-45DE-80E5-87AA9B5E9B9D}" srcOrd="0" destOrd="0" presId="urn:microsoft.com/office/officeart/2005/8/layout/orgChart1"/>
    <dgm:cxn modelId="{5F9D4E50-C755-42C7-9AF8-94E0B9FC2D97}" type="presOf" srcId="{316DE386-A4BB-45A2-BE1F-CB98C83C3F31}" destId="{8EE3D0A5-DC9F-46FC-B214-68E345F9141C}" srcOrd="1" destOrd="0" presId="urn:microsoft.com/office/officeart/2005/8/layout/orgChart1"/>
    <dgm:cxn modelId="{7E2F1285-2327-4736-AB26-E26969853C5F}" type="presOf" srcId="{EB71B94C-78D6-4F70-8907-BC9BAB2C9262}" destId="{6674BE4C-F0B2-4AF6-8DB4-FCCCD3D87AB5}" srcOrd="1" destOrd="0" presId="urn:microsoft.com/office/officeart/2005/8/layout/orgChart1"/>
    <dgm:cxn modelId="{79A905E3-6CE0-498D-B250-BC63662EC9F4}" type="presOf" srcId="{798C0B77-AA5A-47A2-B9E9-B0DCF29ECA3B}" destId="{6FA4EFA4-2408-45EA-B7B7-78382BBB6DF9}" srcOrd="0" destOrd="0" presId="urn:microsoft.com/office/officeart/2005/8/layout/orgChart1"/>
    <dgm:cxn modelId="{69FBB223-892E-492B-8E86-A27C25EC0C18}" type="presOf" srcId="{DF864F50-5508-4C0B-A4D8-C518B7A6B15F}" destId="{0E6339CC-1D75-4F1F-9E47-1591C2D1C2CA}" srcOrd="0" destOrd="0" presId="urn:microsoft.com/office/officeart/2005/8/layout/orgChart1"/>
    <dgm:cxn modelId="{19289914-75EA-40E5-B48B-8ECA7E0E9420}" type="presOf" srcId="{EB71B94C-78D6-4F70-8907-BC9BAB2C9262}" destId="{758B855E-1DAD-4E54-8AE6-DEF23E0FE270}" srcOrd="0" destOrd="0" presId="urn:microsoft.com/office/officeart/2005/8/layout/orgChart1"/>
    <dgm:cxn modelId="{F314F083-4480-4AEB-8BEF-6883085FD0D2}" srcId="{316DE386-A4BB-45A2-BE1F-CB98C83C3F31}" destId="{B24E173C-B742-4C05-8DBC-6B25E48A8820}" srcOrd="2" destOrd="0" parTransId="{94765E74-0ED4-4097-AEE0-DA3E3307D969}" sibTransId="{9DA174C9-3B5E-4240-9406-48A66D4FF40B}"/>
    <dgm:cxn modelId="{E5A78D09-F011-44A8-A058-F0926A55CF91}" type="presOf" srcId="{6FD503D3-2E47-4998-B80D-246A2CAAF42A}" destId="{2964F2AE-D34C-4764-A207-039BB2254A98}" srcOrd="0" destOrd="0" presId="urn:microsoft.com/office/officeart/2005/8/layout/orgChart1"/>
    <dgm:cxn modelId="{8E6EB915-1CF3-40C1-B666-BAAF5883F2DC}" srcId="{316DE386-A4BB-45A2-BE1F-CB98C83C3F31}" destId="{EB71B94C-78D6-4F70-8907-BC9BAB2C9262}" srcOrd="0" destOrd="0" parTransId="{798C0B77-AA5A-47A2-B9E9-B0DCF29ECA3B}" sibTransId="{BB0639A1-1B9A-454D-A3F4-02997585E366}"/>
    <dgm:cxn modelId="{9781119A-3D6D-4E8D-98F2-FC8A12413389}" type="presOf" srcId="{B24E173C-B742-4C05-8DBC-6B25E48A8820}" destId="{1C2F9011-DEC4-4FCD-BC38-6591587A08E9}" srcOrd="1" destOrd="0" presId="urn:microsoft.com/office/officeart/2005/8/layout/orgChart1"/>
    <dgm:cxn modelId="{88A5B404-FC72-430A-AE88-5FD5BC4BDE0F}" type="presOf" srcId="{316DE386-A4BB-45A2-BE1F-CB98C83C3F31}" destId="{624C8DD8-44E0-4A74-BE14-102EB910B6FC}" srcOrd="0" destOrd="0" presId="urn:microsoft.com/office/officeart/2005/8/layout/orgChart1"/>
    <dgm:cxn modelId="{C504D75A-49C7-4E89-9752-679FFEE64906}" type="presOf" srcId="{D7D6C11C-3929-42A6-AEEC-4955742A34D3}" destId="{EFA2AB75-B12B-4B69-8500-3977F0429880}" srcOrd="1" destOrd="0" presId="urn:microsoft.com/office/officeart/2005/8/layout/orgChart1"/>
    <dgm:cxn modelId="{B6317648-BD65-4DE4-A59E-AE064DE71A84}" type="presOf" srcId="{B24E173C-B742-4C05-8DBC-6B25E48A8820}" destId="{4CACA5E9-4402-4A89-B849-EA65C3B2F301}" srcOrd="0" destOrd="0" presId="urn:microsoft.com/office/officeart/2005/8/layout/orgChart1"/>
    <dgm:cxn modelId="{F9AC784F-5CFA-42CE-A79D-A4C5776301C5}" srcId="{6FD503D3-2E47-4998-B80D-246A2CAAF42A}" destId="{316DE386-A4BB-45A2-BE1F-CB98C83C3F31}" srcOrd="0" destOrd="0" parTransId="{BB33641A-6E2F-40B7-BB2A-DE3E33014F3D}" sibTransId="{E225A21E-4E88-4093-B7ED-453193380057}"/>
    <dgm:cxn modelId="{CB3B8BCA-158C-4D00-9032-28D89850792E}" type="presOf" srcId="{94765E74-0ED4-4097-AEE0-DA3E3307D969}" destId="{1293248D-8344-46E1-865D-2C813D2C7BBC}" srcOrd="0" destOrd="0" presId="urn:microsoft.com/office/officeart/2005/8/layout/orgChart1"/>
    <dgm:cxn modelId="{54EBDCEE-051C-4416-A167-50AE2C059C2F}" type="presParOf" srcId="{2964F2AE-D34C-4764-A207-039BB2254A98}" destId="{19E2DC41-52D4-4915-BD17-3260FD9B8AC3}" srcOrd="0" destOrd="0" presId="urn:microsoft.com/office/officeart/2005/8/layout/orgChart1"/>
    <dgm:cxn modelId="{22E8917B-6B11-4102-B8A0-6AA56A9A1DA4}" type="presParOf" srcId="{19E2DC41-52D4-4915-BD17-3260FD9B8AC3}" destId="{CEE3A1BD-AAC5-495C-A035-B978009B910A}" srcOrd="0" destOrd="0" presId="urn:microsoft.com/office/officeart/2005/8/layout/orgChart1"/>
    <dgm:cxn modelId="{91C1EE16-0824-4832-A5F3-D74794CC4730}" type="presParOf" srcId="{CEE3A1BD-AAC5-495C-A035-B978009B910A}" destId="{624C8DD8-44E0-4A74-BE14-102EB910B6FC}" srcOrd="0" destOrd="0" presId="urn:microsoft.com/office/officeart/2005/8/layout/orgChart1"/>
    <dgm:cxn modelId="{0B684054-32BE-48C1-8DFF-6452C8770098}" type="presParOf" srcId="{CEE3A1BD-AAC5-495C-A035-B978009B910A}" destId="{8EE3D0A5-DC9F-46FC-B214-68E345F9141C}" srcOrd="1" destOrd="0" presId="urn:microsoft.com/office/officeart/2005/8/layout/orgChart1"/>
    <dgm:cxn modelId="{7F1C942F-A50A-4899-81AA-13A7D82F849C}" type="presParOf" srcId="{19E2DC41-52D4-4915-BD17-3260FD9B8AC3}" destId="{E6D174B6-0A2E-4938-B6AE-1D3C78E82CF0}" srcOrd="1" destOrd="0" presId="urn:microsoft.com/office/officeart/2005/8/layout/orgChart1"/>
    <dgm:cxn modelId="{50668875-CB3A-427B-8ED9-8EF43C74B029}" type="presParOf" srcId="{E6D174B6-0A2E-4938-B6AE-1D3C78E82CF0}" destId="{6FA4EFA4-2408-45EA-B7B7-78382BBB6DF9}" srcOrd="0" destOrd="0" presId="urn:microsoft.com/office/officeart/2005/8/layout/orgChart1"/>
    <dgm:cxn modelId="{BCF1FF6C-0236-44CF-B7DD-9F4F9FA8F323}" type="presParOf" srcId="{E6D174B6-0A2E-4938-B6AE-1D3C78E82CF0}" destId="{58A0E845-8749-43A0-9FBF-51E6F63E0680}" srcOrd="1" destOrd="0" presId="urn:microsoft.com/office/officeart/2005/8/layout/orgChart1"/>
    <dgm:cxn modelId="{1C944959-4A81-4436-8C33-FD3D18E41DF0}" type="presParOf" srcId="{58A0E845-8749-43A0-9FBF-51E6F63E0680}" destId="{9C4323A5-56BA-4B00-82FF-D3D6520A541A}" srcOrd="0" destOrd="0" presId="urn:microsoft.com/office/officeart/2005/8/layout/orgChart1"/>
    <dgm:cxn modelId="{835B17D2-1330-4734-B77B-7955C8661470}" type="presParOf" srcId="{9C4323A5-56BA-4B00-82FF-D3D6520A541A}" destId="{758B855E-1DAD-4E54-8AE6-DEF23E0FE270}" srcOrd="0" destOrd="0" presId="urn:microsoft.com/office/officeart/2005/8/layout/orgChart1"/>
    <dgm:cxn modelId="{38EE9BBB-BCDD-41A2-B018-4717D880C471}" type="presParOf" srcId="{9C4323A5-56BA-4B00-82FF-D3D6520A541A}" destId="{6674BE4C-F0B2-4AF6-8DB4-FCCCD3D87AB5}" srcOrd="1" destOrd="0" presId="urn:microsoft.com/office/officeart/2005/8/layout/orgChart1"/>
    <dgm:cxn modelId="{53C7A10B-10CE-4E76-A8FC-8C01AC95C241}" type="presParOf" srcId="{58A0E845-8749-43A0-9FBF-51E6F63E0680}" destId="{B74DA7ED-1782-456A-9CB4-CD3E37A54DDA}" srcOrd="1" destOrd="0" presId="urn:microsoft.com/office/officeart/2005/8/layout/orgChart1"/>
    <dgm:cxn modelId="{EE6D6280-8E75-4ACD-A7B8-0E2FD1F78B24}" type="presParOf" srcId="{58A0E845-8749-43A0-9FBF-51E6F63E0680}" destId="{3218B43D-C864-4BD7-B90E-D8161639C28E}" srcOrd="2" destOrd="0" presId="urn:microsoft.com/office/officeart/2005/8/layout/orgChart1"/>
    <dgm:cxn modelId="{FE4F05A1-9C26-4958-8055-5C84FE704C12}" type="presParOf" srcId="{E6D174B6-0A2E-4938-B6AE-1D3C78E82CF0}" destId="{0E6339CC-1D75-4F1F-9E47-1591C2D1C2CA}" srcOrd="2" destOrd="0" presId="urn:microsoft.com/office/officeart/2005/8/layout/orgChart1"/>
    <dgm:cxn modelId="{C09693FA-5046-4777-A922-F629DB1F89D6}" type="presParOf" srcId="{E6D174B6-0A2E-4938-B6AE-1D3C78E82CF0}" destId="{597FF5B0-4A23-40D8-9AAC-08A1CDFE5B12}" srcOrd="3" destOrd="0" presId="urn:microsoft.com/office/officeart/2005/8/layout/orgChart1"/>
    <dgm:cxn modelId="{14282DE2-39EA-41EF-A018-55A1F7D18BD8}" type="presParOf" srcId="{597FF5B0-4A23-40D8-9AAC-08A1CDFE5B12}" destId="{8AF1EFB6-17AB-4E29-8483-AF547A953041}" srcOrd="0" destOrd="0" presId="urn:microsoft.com/office/officeart/2005/8/layout/orgChart1"/>
    <dgm:cxn modelId="{9492B26C-38E6-49A9-B402-34CD0FCD92C5}" type="presParOf" srcId="{8AF1EFB6-17AB-4E29-8483-AF547A953041}" destId="{F642CD29-1E9D-45DE-80E5-87AA9B5E9B9D}" srcOrd="0" destOrd="0" presId="urn:microsoft.com/office/officeart/2005/8/layout/orgChart1"/>
    <dgm:cxn modelId="{EB93738D-683B-42E9-9B7C-9DBDE9463339}" type="presParOf" srcId="{8AF1EFB6-17AB-4E29-8483-AF547A953041}" destId="{EFA2AB75-B12B-4B69-8500-3977F0429880}" srcOrd="1" destOrd="0" presId="urn:microsoft.com/office/officeart/2005/8/layout/orgChart1"/>
    <dgm:cxn modelId="{F03A87DB-1932-4345-AEF7-1316374A4258}" type="presParOf" srcId="{597FF5B0-4A23-40D8-9AAC-08A1CDFE5B12}" destId="{F153E1A8-4D68-4ACB-8FAF-1E7D1CC685A4}" srcOrd="1" destOrd="0" presId="urn:microsoft.com/office/officeart/2005/8/layout/orgChart1"/>
    <dgm:cxn modelId="{B8AEC9EA-261A-4D40-959A-0BCB6CDD42DC}" type="presParOf" srcId="{597FF5B0-4A23-40D8-9AAC-08A1CDFE5B12}" destId="{6A1FEA92-725C-48DE-BFE5-B5783C82DC33}" srcOrd="2" destOrd="0" presId="urn:microsoft.com/office/officeart/2005/8/layout/orgChart1"/>
    <dgm:cxn modelId="{9A65B752-90C8-4DBB-A0F7-EBC4BF15F383}" type="presParOf" srcId="{E6D174B6-0A2E-4938-B6AE-1D3C78E82CF0}" destId="{1293248D-8344-46E1-865D-2C813D2C7BBC}" srcOrd="4" destOrd="0" presId="urn:microsoft.com/office/officeart/2005/8/layout/orgChart1"/>
    <dgm:cxn modelId="{88B4A67C-BA60-4A21-8AE4-6248AAC8FFA6}" type="presParOf" srcId="{E6D174B6-0A2E-4938-B6AE-1D3C78E82CF0}" destId="{9C1E03F8-D057-4DD4-9475-A48F4F5B0B7E}" srcOrd="5" destOrd="0" presId="urn:microsoft.com/office/officeart/2005/8/layout/orgChart1"/>
    <dgm:cxn modelId="{5808B732-08F4-48B7-8A18-BC2A75CEC58D}" type="presParOf" srcId="{9C1E03F8-D057-4DD4-9475-A48F4F5B0B7E}" destId="{22B42BAD-0592-4EA3-AAA2-B9FC031D6091}" srcOrd="0" destOrd="0" presId="urn:microsoft.com/office/officeart/2005/8/layout/orgChart1"/>
    <dgm:cxn modelId="{E19C7B1C-56C2-4340-AAE1-F29DA389AB39}" type="presParOf" srcId="{22B42BAD-0592-4EA3-AAA2-B9FC031D6091}" destId="{4CACA5E9-4402-4A89-B849-EA65C3B2F301}" srcOrd="0" destOrd="0" presId="urn:microsoft.com/office/officeart/2005/8/layout/orgChart1"/>
    <dgm:cxn modelId="{8B46C159-A0A0-4B44-BBB5-D878120F8094}" type="presParOf" srcId="{22B42BAD-0592-4EA3-AAA2-B9FC031D6091}" destId="{1C2F9011-DEC4-4FCD-BC38-6591587A08E9}" srcOrd="1" destOrd="0" presId="urn:microsoft.com/office/officeart/2005/8/layout/orgChart1"/>
    <dgm:cxn modelId="{879F1621-F9F6-48CD-97DB-B3A1B95EA4FC}" type="presParOf" srcId="{9C1E03F8-D057-4DD4-9475-A48F4F5B0B7E}" destId="{EE8930AE-3521-48EE-8E1D-1023FB9D8CC7}" srcOrd="1" destOrd="0" presId="urn:microsoft.com/office/officeart/2005/8/layout/orgChart1"/>
    <dgm:cxn modelId="{1533027C-8B6A-4301-A14F-D8EB1066812E}" type="presParOf" srcId="{9C1E03F8-D057-4DD4-9475-A48F4F5B0B7E}" destId="{4650DB7C-DE75-4F48-A3B7-55B7151F4B94}" srcOrd="2" destOrd="0" presId="urn:microsoft.com/office/officeart/2005/8/layout/orgChart1"/>
    <dgm:cxn modelId="{0BC06C10-24DE-437A-A2CA-21348CB975F6}" type="presParOf" srcId="{19E2DC41-52D4-4915-BD17-3260FD9B8AC3}" destId="{00CED203-9FC2-40FF-A0F3-81583F6069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3248D-8344-46E1-865D-2C813D2C7BBC}">
      <dsp:nvSpPr>
        <dsp:cNvPr id="0" name=""/>
        <dsp:cNvSpPr/>
      </dsp:nvSpPr>
      <dsp:spPr>
        <a:xfrm>
          <a:off x="4473575" y="1823224"/>
          <a:ext cx="3165087" cy="54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56"/>
              </a:lnTo>
              <a:lnTo>
                <a:pt x="3165087" y="274656"/>
              </a:lnTo>
              <a:lnTo>
                <a:pt x="3165087" y="5493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39CC-1D75-4F1F-9E47-1591C2D1C2CA}">
      <dsp:nvSpPr>
        <dsp:cNvPr id="0" name=""/>
        <dsp:cNvSpPr/>
      </dsp:nvSpPr>
      <dsp:spPr>
        <a:xfrm>
          <a:off x="4427855" y="1823224"/>
          <a:ext cx="91440" cy="549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3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4EFA4-2408-45EA-B7B7-78382BBB6DF9}">
      <dsp:nvSpPr>
        <dsp:cNvPr id="0" name=""/>
        <dsp:cNvSpPr/>
      </dsp:nvSpPr>
      <dsp:spPr>
        <a:xfrm>
          <a:off x="1308487" y="1823224"/>
          <a:ext cx="3165087" cy="549312"/>
        </a:xfrm>
        <a:custGeom>
          <a:avLst/>
          <a:gdLst/>
          <a:ahLst/>
          <a:cxnLst/>
          <a:rect l="0" t="0" r="0" b="0"/>
          <a:pathLst>
            <a:path>
              <a:moveTo>
                <a:pt x="3165087" y="0"/>
              </a:moveTo>
              <a:lnTo>
                <a:pt x="3165087" y="274656"/>
              </a:lnTo>
              <a:lnTo>
                <a:pt x="0" y="274656"/>
              </a:lnTo>
              <a:lnTo>
                <a:pt x="0" y="5493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C8DD8-44E0-4A74-BE14-102EB910B6FC}">
      <dsp:nvSpPr>
        <dsp:cNvPr id="0" name=""/>
        <dsp:cNvSpPr/>
      </dsp:nvSpPr>
      <dsp:spPr>
        <a:xfrm>
          <a:off x="3165687" y="515337"/>
          <a:ext cx="2615774" cy="1307887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/>
            <a:t>Ms</a:t>
          </a:r>
          <a:r>
            <a:rPr lang="en-US" sz="4300" kern="1200" dirty="0"/>
            <a:t> Power Point</a:t>
          </a:r>
          <a:endParaRPr lang="ru-RU" sz="4300" kern="1200" dirty="0"/>
        </a:p>
      </dsp:txBody>
      <dsp:txXfrm>
        <a:off x="3165687" y="515337"/>
        <a:ext cx="2615774" cy="1307887"/>
      </dsp:txXfrm>
    </dsp:sp>
    <dsp:sp modelId="{758B855E-1DAD-4E54-8AE6-DEF23E0FE270}">
      <dsp:nvSpPr>
        <dsp:cNvPr id="0" name=""/>
        <dsp:cNvSpPr/>
      </dsp:nvSpPr>
      <dsp:spPr>
        <a:xfrm>
          <a:off x="600" y="2372537"/>
          <a:ext cx="2615774" cy="1307887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/>
            <a:t>Ms</a:t>
          </a:r>
          <a:r>
            <a:rPr lang="en-US" sz="4300" kern="1200" dirty="0"/>
            <a:t> Word</a:t>
          </a:r>
          <a:endParaRPr lang="ru-RU" sz="4300" kern="1200" dirty="0"/>
        </a:p>
      </dsp:txBody>
      <dsp:txXfrm>
        <a:off x="600" y="2372537"/>
        <a:ext cx="2615774" cy="1307887"/>
      </dsp:txXfrm>
    </dsp:sp>
    <dsp:sp modelId="{F642CD29-1E9D-45DE-80E5-87AA9B5E9B9D}">
      <dsp:nvSpPr>
        <dsp:cNvPr id="0" name=""/>
        <dsp:cNvSpPr/>
      </dsp:nvSpPr>
      <dsp:spPr>
        <a:xfrm>
          <a:off x="3165687" y="2372537"/>
          <a:ext cx="2615774" cy="130788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Ms</a:t>
          </a:r>
          <a:r>
            <a:rPr lang="en-US" sz="5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Excel</a:t>
          </a:r>
          <a:endParaRPr lang="ru-RU" sz="5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165687" y="2372537"/>
        <a:ext cx="2615774" cy="1307887"/>
      </dsp:txXfrm>
    </dsp:sp>
    <dsp:sp modelId="{4CACA5E9-4402-4A89-B849-EA65C3B2F301}">
      <dsp:nvSpPr>
        <dsp:cNvPr id="0" name=""/>
        <dsp:cNvSpPr/>
      </dsp:nvSpPr>
      <dsp:spPr>
        <a:xfrm>
          <a:off x="6330774" y="2372537"/>
          <a:ext cx="2615774" cy="1307887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/>
            <a:t>Ms</a:t>
          </a:r>
          <a:r>
            <a:rPr lang="en-US" sz="4300" kern="1200" dirty="0"/>
            <a:t> Access</a:t>
          </a:r>
          <a:endParaRPr lang="ru-RU" sz="4300" kern="1200" dirty="0"/>
        </a:p>
      </dsp:txBody>
      <dsp:txXfrm>
        <a:off x="6330774" y="2372537"/>
        <a:ext cx="2615774" cy="130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612F8AA-2419-4BE1-A977-8B6CCB2E6D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DD0821-A7EB-49FD-A073-F46BCEDAFA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7F993-25BE-4EAB-90E9-D258B2798E8D}" type="datetime1">
              <a:rPr lang="ru-RU" smtClean="0"/>
              <a:t>18.02.2025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A59420-709F-47C5-A6D4-D69BBB388F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CAAE1A-E0F5-4356-AF62-CE1B587407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0D3B3-3221-4E26-88CE-E170782D6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971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8FA62-210B-4BFD-970B-9302FA595BCD}" type="datetime1">
              <a:rPr lang="ru-RU" smtClean="0"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BE64C-A83F-449C-A5BE-199F1A70E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6813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FA7-EC10-4C66-A7D5-0D93487129B8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1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1983-FDFA-4978-B607-D1725B3B593C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D0E5-6953-4E05-A595-3A9823F264F7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629D-6293-4B29-8E43-EC6C0F801594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4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4D-22B0-49AA-B309-EB188CB1C168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51D-6FE5-4434-B34B-23ADFD70C6E7}" type="datetime1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9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C229-3541-44C0-B613-988A906A8591}" type="datetime1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7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7FD8-669A-466B-8309-F13780B77407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4EB1-6B00-458B-885F-CFAB2D243215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EEC-EEA5-4B1B-9321-6364E28A725C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41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030-2281-477D-B856-CDB77DD399DD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6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D623-4B6A-403F-9CC0-705C43A674F9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AA5A-FBDC-4C33-B2BF-E47370E4DA4F}" type="datetime1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4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348B-D412-444A-9AB8-B283D9876D89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548D-1F75-4C5F-B934-35E4ED6DA449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8EA-5641-4929-AA5C-5939DA1D9E29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4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E221-2B0E-42E1-A6FE-74B1C9905295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4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E2B920-EAF4-411B-9677-73AAC79D95AE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C7A9-78E1-404E-98E1-89C461155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405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2CC0-B60F-4627-AD7E-9C71A92E0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129" y="1775011"/>
            <a:ext cx="9144000" cy="1179139"/>
          </a:xfrm>
        </p:spPr>
        <p:txBody>
          <a:bodyPr/>
          <a:lstStyle/>
          <a:p>
            <a:r>
              <a:rPr lang="en-US" dirty="0"/>
              <a:t>Microsoft Office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B3967F-B968-4A17-8D41-8A632BC9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423" y="2954150"/>
            <a:ext cx="9144000" cy="1655762"/>
          </a:xfrm>
        </p:spPr>
        <p:txBody>
          <a:bodyPr/>
          <a:lstStyle/>
          <a:p>
            <a:r>
              <a:rPr lang="ru-RU" dirty="0"/>
              <a:t>Краткая характеристика изученных программ.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3F14E-5822-4B63-93AA-A2A384DC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9D0E-F179-40FA-9B01-FAD05AC8C973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00152C-BC20-4B55-AF11-3B7E63B8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6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DBF34-5E10-4847-AFF8-F8A27221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19720-96C8-4B03-8153-00BBAB41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Текстовый редактор </a:t>
            </a:r>
            <a:r>
              <a:rPr lang="en-US" dirty="0"/>
              <a:t>MS Word</a:t>
            </a:r>
          </a:p>
          <a:p>
            <a:r>
              <a:rPr lang="ru-RU" dirty="0"/>
              <a:t>Табличный процессор </a:t>
            </a:r>
            <a:r>
              <a:rPr lang="en-US" dirty="0"/>
              <a:t>MS Excel</a:t>
            </a:r>
          </a:p>
          <a:p>
            <a:r>
              <a:rPr lang="ru-RU" dirty="0"/>
              <a:t>СУБД </a:t>
            </a:r>
            <a:r>
              <a:rPr lang="en-US" dirty="0"/>
              <a:t>MS Access</a:t>
            </a:r>
          </a:p>
          <a:p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9BDEA-F059-4264-B78D-24D6ECCE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3AB1-1513-42AE-A624-EE510688414E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79DA74-86AB-4D8D-8A21-DD23D667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438EA-F933-41B9-93C7-9F81FA7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Текстовый редактор </a:t>
            </a:r>
            <a:r>
              <a:rPr lang="en-US" dirty="0"/>
              <a:t>MS Word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03237-B79B-4ACE-8561-54493FE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387"/>
          </a:xfrm>
        </p:spPr>
        <p:txBody>
          <a:bodyPr>
            <a:normAutofit/>
          </a:bodyPr>
          <a:lstStyle/>
          <a:p>
            <a:r>
              <a:rPr lang="ru-RU" dirty="0"/>
              <a:t>Текстовый редактор позволяет</a:t>
            </a:r>
            <a:r>
              <a:rPr lang="en-US" dirty="0"/>
              <a:t>:</a:t>
            </a:r>
          </a:p>
          <a:p>
            <a:r>
              <a:rPr lang="ru-RU" dirty="0"/>
              <a:t>создавать текстовые документы;</a:t>
            </a:r>
          </a:p>
          <a:p>
            <a:r>
              <a:rPr lang="ru-RU" dirty="0"/>
              <a:t>форматировать текст и оформлять абзацы документов;</a:t>
            </a:r>
          </a:p>
          <a:p>
            <a:r>
              <a:rPr lang="ru-RU" dirty="0"/>
              <a:t>вводить колонтитулы в документ;</a:t>
            </a:r>
          </a:p>
          <a:p>
            <a:r>
              <a:rPr lang="ru-RU" dirty="0"/>
              <a:t>создавать и форматировать таблицы;</a:t>
            </a:r>
          </a:p>
          <a:p>
            <a:r>
              <a:rPr lang="ru-RU" dirty="0"/>
              <a:t>оформлять списки в текстовых документах;</a:t>
            </a:r>
          </a:p>
          <a:p>
            <a:r>
              <a:rPr lang="ru-RU" dirty="0"/>
              <a:t>представлять текст в виде нескольких колонок;</a:t>
            </a:r>
          </a:p>
          <a:p>
            <a:r>
              <a:rPr lang="ru-RU" dirty="0"/>
              <a:t>вставлять в документ рисунки;</a:t>
            </a:r>
          </a:p>
          <a:p>
            <a:r>
              <a:rPr lang="ru-RU" dirty="0"/>
              <a:t>готовить документ к печати;</a:t>
            </a:r>
          </a:p>
          <a:p>
            <a:pPr marL="0" indent="0">
              <a:buNone/>
            </a:pPr>
            <a:r>
              <a:rPr lang="ru-RU" dirty="0">
                <a:hlinkClick r:id="rId2" action="ppaction://hlinksldjump"/>
              </a:rPr>
              <a:t>Оглавление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1B30E-CDBE-4698-9598-D4DCAA26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929E-E4BD-4393-96F0-752FB8EBFC3C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09D983-374C-4CF4-B6B2-DBB5323A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17B8F-3541-4EE6-A8B1-4E033704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Табличный процессор </a:t>
            </a:r>
            <a:r>
              <a:rPr lang="en-US" dirty="0"/>
              <a:t>MS Excel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89CB5-7AAB-48FC-8EFD-770295E451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ввод данных в ячейки;</a:t>
            </a:r>
          </a:p>
          <a:p>
            <a:r>
              <a:rPr lang="ru-RU" dirty="0"/>
              <a:t>автозаполнение ячеек;</a:t>
            </a:r>
          </a:p>
          <a:p>
            <a:r>
              <a:rPr lang="ru-RU" dirty="0"/>
              <a:t>применение относительной и абсолютной адресаций;</a:t>
            </a:r>
          </a:p>
          <a:p>
            <a:r>
              <a:rPr lang="ru-RU" dirty="0"/>
              <a:t>организация расчётов;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hlinkClick r:id="rId2" action="ppaction://hlinksldjump"/>
              </a:rPr>
              <a:t>Оглавление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580C4B-B86D-46D6-A22D-2D10A40AA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данных;</a:t>
            </a:r>
          </a:p>
          <a:p>
            <a:r>
              <a:rPr lang="ru-RU" dirty="0"/>
              <a:t>построение и форматирование диаграмм;</a:t>
            </a:r>
          </a:p>
          <a:p>
            <a:r>
              <a:rPr lang="ru-RU" dirty="0"/>
              <a:t>использование функций в расчётах;</a:t>
            </a:r>
          </a:p>
          <a:p>
            <a:r>
              <a:rPr lang="ru-RU" dirty="0"/>
              <a:t>фильтрация данных и условное форматирование;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0903D5-EB45-4E8B-9EAB-23C6049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68D-A66C-412D-AA61-2C669E7DC78F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EA36ED-1D54-4EA8-9A4C-9FD1DDD0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0A95C-3D8C-4561-846B-AF4C0873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109447"/>
          </a:xfrm>
        </p:spPr>
        <p:txBody>
          <a:bodyPr/>
          <a:lstStyle/>
          <a:p>
            <a:pPr algn="ctr"/>
            <a:r>
              <a:rPr lang="ru-RU" dirty="0"/>
              <a:t>СУБД </a:t>
            </a:r>
            <a:r>
              <a:rPr lang="en-US" dirty="0"/>
              <a:t>MS Access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2400" dirty="0">
                <a:hlinkClick r:id="rId2" action="ppaction://hlinksldjump"/>
              </a:rPr>
              <a:t>Оглавление</a:t>
            </a:r>
            <a:r>
              <a:rPr lang="ru-RU" dirty="0">
                <a:hlinkClick r:id="rId2" action="ppaction://hlinksldjump"/>
              </a:rPr>
              <a:t> 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DC9F89-CB08-44BA-B7AC-05D86CDFA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137256"/>
              </p:ext>
            </p:extLst>
          </p:nvPr>
        </p:nvGraphicFramePr>
        <p:xfrm>
          <a:off x="860612" y="1825625"/>
          <a:ext cx="1049318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388">
                  <a:extLst>
                    <a:ext uri="{9D8B030D-6E8A-4147-A177-3AD203B41FA5}">
                      <a16:colId xmlns:a16="http://schemas.microsoft.com/office/drawing/2014/main" val="37768619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3926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базы данных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4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хранения данных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ввода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7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работы с данными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4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Отчёты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ввода информации из 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51404"/>
                  </a:ext>
                </a:extLst>
              </a:tr>
            </a:tbl>
          </a:graphicData>
        </a:graphic>
      </p:graphicFrame>
      <p:sp>
        <p:nvSpPr>
          <p:cNvPr id="3" name="Дата 2">
            <a:extLst>
              <a:ext uri="{FF2B5EF4-FFF2-40B4-BE49-F238E27FC236}">
                <a16:creationId xmlns:a16="http://schemas.microsoft.com/office/drawing/2014/main" id="{04258C51-76F3-4B3D-9D07-9952802B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F166-7EC9-4D24-A5A0-F16CB42FF5A0}" type="datetime1">
              <a:rPr lang="ru-RU" smtClean="0"/>
              <a:t>18.02.2025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5B9B62-4D3D-4BEE-96B4-87158998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F087D-1123-4AAB-B27A-5082F826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AC8C0-C681-4A3A-BCF2-F67473C1B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большинстве случаев презентация готовится для показа с использованием компьютера, ведь именно при таком показе презентации можно реализовать все преимущества электронной презентации.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hlinkClick r:id="rId2" action="ppaction://hlinksldjump"/>
              </a:rPr>
              <a:t>Оглавление </a:t>
            </a:r>
            <a:endParaRPr lang="ru-RU" dirty="0"/>
          </a:p>
        </p:txBody>
      </p:sp>
      <p:pic>
        <p:nvPicPr>
          <p:cNvPr id="6" name="Объект 5" descr="Ноутбук с телефоном и калькулятором">
            <a:extLst>
              <a:ext uri="{FF2B5EF4-FFF2-40B4-BE49-F238E27FC236}">
                <a16:creationId xmlns:a16="http://schemas.microsoft.com/office/drawing/2014/main" id="{C6BC207D-7740-411D-89DD-171E272480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299600" y="1368425"/>
            <a:ext cx="4351338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D7A497D-7E72-43C2-8B45-7E9C60DE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7AB-461A-4C38-B273-DC6D5B7D0E75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45B287-BCBE-4C34-B368-2E723FC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77063-C52A-492A-80AB-F25FD94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190129"/>
          </a:xfrm>
        </p:spPr>
        <p:txBody>
          <a:bodyPr/>
          <a:lstStyle/>
          <a:p>
            <a:r>
              <a:rPr lang="ru-RU" dirty="0"/>
              <a:t>Организация работы с информацией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2400" dirty="0">
                <a:hlinkClick r:id="rId2" action="ppaction://hlinksldjump"/>
              </a:rPr>
              <a:t>Оглавление</a:t>
            </a:r>
            <a:r>
              <a:rPr lang="ru-RU" dirty="0">
                <a:hlinkClick r:id="rId2" action="ppaction://hlinksldjump"/>
              </a:rPr>
              <a:t> 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B54EF37-0488-40AB-9B77-7B5EBB980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69529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Дата 2">
            <a:extLst>
              <a:ext uri="{FF2B5EF4-FFF2-40B4-BE49-F238E27FC236}">
                <a16:creationId xmlns:a16="http://schemas.microsoft.com/office/drawing/2014/main" id="{5F68AFAC-9E7F-4CBD-899E-6DCA683B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FEC-3188-4E57-81B9-E82B503E3AD0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0CC643-C507-4A66-8A64-8124CF32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34E90-1E44-4F40-B743-47C6E8128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399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n-lt"/>
              </a:rPr>
              <a:t>К достоинствам слайдовой презентации можно отнести: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9EFE10-8E54-4306-94C9-2DCEE276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47" y="2346979"/>
            <a:ext cx="9144000" cy="2054691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/>
              <a:t>Последовательность изложения;</a:t>
            </a:r>
          </a:p>
          <a:p>
            <a:pPr algn="l"/>
            <a:r>
              <a:rPr lang="ru-RU" dirty="0"/>
              <a:t>Возможность воспользоваться официальными шпаргалками;</a:t>
            </a:r>
          </a:p>
          <a:p>
            <a:pPr algn="l"/>
            <a:r>
              <a:rPr lang="ru-RU" dirty="0"/>
              <a:t>Мультимедийные эффекты;</a:t>
            </a:r>
          </a:p>
          <a:p>
            <a:pPr algn="l"/>
            <a:r>
              <a:rPr lang="ru-RU" dirty="0" err="1"/>
              <a:t>Копируемость</a:t>
            </a:r>
            <a:r>
              <a:rPr lang="ru-RU" dirty="0"/>
              <a:t>;</a:t>
            </a:r>
          </a:p>
          <a:p>
            <a:pPr algn="l"/>
            <a:r>
              <a:rPr lang="ru-RU" dirty="0"/>
              <a:t>Транспортабельность ;</a:t>
            </a:r>
          </a:p>
          <a:p>
            <a:pPr algn="l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9DB67-19A5-4C2E-9F49-5E5C514B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0BF2-7641-4EAC-9836-31D00A72454C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16E2A9-C7FD-478C-BABF-525BD4F6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C7A9-78E1-404E-98E1-89C461155C8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8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split orient="vert"/>
      </p:transition>
    </mc:Choice>
    <mc:Fallback xmlns=""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237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Ион</vt:lpstr>
      <vt:lpstr>Microsoft Office</vt:lpstr>
      <vt:lpstr>Оглавление </vt:lpstr>
      <vt:lpstr>Текстовый редактор MS Word</vt:lpstr>
      <vt:lpstr>Табличный процессор MS Excel</vt:lpstr>
      <vt:lpstr>СУБД MS Access        Оглавление </vt:lpstr>
      <vt:lpstr>MS Power Point</vt:lpstr>
      <vt:lpstr>Организация работы с информацией        Оглавление </vt:lpstr>
      <vt:lpstr>К достоинствам слайдовой презентации можно отнести: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d3484352@gmail.com</dc:creator>
  <cp:lastModifiedBy>word2</cp:lastModifiedBy>
  <cp:revision>14</cp:revision>
  <dcterms:created xsi:type="dcterms:W3CDTF">2025-02-18T08:06:37Z</dcterms:created>
  <dcterms:modified xsi:type="dcterms:W3CDTF">2025-02-18T17:10:30Z</dcterms:modified>
</cp:coreProperties>
</file>