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Props" Target="../customXml/itemProps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1695450" y="2644775"/>
            <a:ext cx="1073150" cy="9455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626235" y="2719705"/>
            <a:ext cx="1073150" cy="9455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567180" y="2823210"/>
            <a:ext cx="1073150" cy="9455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1498600" y="2925445"/>
            <a:ext cx="1073150" cy="9455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042920" y="1843405"/>
            <a:ext cx="868680" cy="817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67180" y="390906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405255" y="2593975"/>
            <a:ext cx="170815" cy="2470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33145" y="3223260"/>
            <a:ext cx="31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91565" y="2472690"/>
            <a:ext cx="20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449445" y="1475105"/>
            <a:ext cx="202565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68800" y="1553210"/>
            <a:ext cx="202565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84980" y="1630045"/>
            <a:ext cx="202565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94810" y="1708150"/>
            <a:ext cx="202565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201795" y="1955800"/>
            <a:ext cx="21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911600" y="1649095"/>
            <a:ext cx="21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4568825" y="1724025"/>
            <a:ext cx="222250" cy="24130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32655" y="1804035"/>
            <a:ext cx="29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7" name="流程图: 过程 26"/>
          <p:cNvSpPr/>
          <p:nvPr/>
        </p:nvSpPr>
        <p:spPr>
          <a:xfrm>
            <a:off x="5915025" y="1334770"/>
            <a:ext cx="1073150" cy="9455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965825" y="24453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159625" y="1623695"/>
            <a:ext cx="31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032375" y="1800225"/>
            <a:ext cx="52197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081020" y="2727960"/>
            <a:ext cx="259905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5670550" y="1974215"/>
            <a:ext cx="9525" cy="763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3032760" y="3249295"/>
            <a:ext cx="65405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612380" y="1954530"/>
            <a:ext cx="1922145" cy="94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075930" y="2727960"/>
            <a:ext cx="1265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Scale</a:t>
            </a:r>
            <a:endParaRPr lang="en-US" altLang="zh-CN"/>
          </a:p>
        </p:txBody>
      </p:sp>
      <p:sp>
        <p:nvSpPr>
          <p:cNvPr id="39" name="流程图: 过程 38"/>
          <p:cNvSpPr/>
          <p:nvPr/>
        </p:nvSpPr>
        <p:spPr>
          <a:xfrm>
            <a:off x="10304145" y="2500630"/>
            <a:ext cx="1073150" cy="945515"/>
          </a:xfrm>
          <a:prstGeom prst="flowChartProcess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10234930" y="2575560"/>
            <a:ext cx="1073150" cy="945515"/>
          </a:xfrm>
          <a:prstGeom prst="flowChartProcess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10175875" y="2679065"/>
            <a:ext cx="1073150" cy="945515"/>
          </a:xfrm>
          <a:prstGeom prst="flowChartProcess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过程 41"/>
          <p:cNvSpPr/>
          <p:nvPr/>
        </p:nvSpPr>
        <p:spPr>
          <a:xfrm>
            <a:off x="10107295" y="2781300"/>
            <a:ext cx="1073150" cy="945515"/>
          </a:xfrm>
          <a:prstGeom prst="flowChartProcess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10013950" y="2449830"/>
            <a:ext cx="170815" cy="2470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41840" y="3079115"/>
            <a:ext cx="31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10158095" y="390906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9758045" y="2369185"/>
            <a:ext cx="20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SA_Res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020" y="-271145"/>
            <a:ext cx="5267325" cy="7400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ECB019B1-382A-4266-B25C-5B523AA43C14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-1600200"/>
            <a:ext cx="6504305" cy="1005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0NjIxNjgwMzkyNyIsCiAgICJHcm91cElkIiA6ICI3NjEyODgxNTEiLAogICAiSW1hZ2UiIDogImlWQk9SdzBLR2dvQUFBQU5TVWhFVWdBQUFxY0FBQVFhQ0FZQUFBQitZZEdWQUFBQUNYQklXWE1BQUFzVEFBQUxFd0VBbXB3WUFBQWdBRWxFUVZSNG5PemRlWGlVMWQzLzhjOGtreUViSVFRSnNpT1JDdmFSYlFwSklJR1FnRklLaXBUTlBvREtZc1dLU0traUtBV3E0Z01vb0dEUkFKWlNsQlFCUWF4R0t3b1VDSWhCV2NJaWhGMGdRaU5HU0lEQTVQY0h2NHlNV1VoQ0puT1NlYit1aSt1YXVlOHo1M3duanVIRE9lZSt4NUtYbDVjbkFBQUF3QUErbmk0QUFBQUF5RWM0QlFBQWdERUlwd0FBQURBRzRSUUFBQURHSUp3Q0FBREFHSVJUQUFBQUdJTndDZ0FBQUdNUVRnRUFBR0FNd2lrQUFBQ01RVGdGQUFDQU1RaW5BQUFBTUFiaEZBQUFBTVlnbkFJQUFNQVloRk1BQUFBWWczQUtBQUFBWXhCT0FRQUFZQXpDS1FBQUFJeEJPQVVBQUlBeENLY0FBQUF3QnVFVUFBQUF4aUNjQWdBQXdCaUVVd0FBQUJpRGNBb0FBQUJqRUU0QkFBQmdETUlwQUFBQWpFRTRCUUFBZ0RFSXB3QUFBREFHNFJRQUFBREdJSndDQUFEQUdJUlRBQUFBR0lOd0NnQUFBR01RVGdFQUFHQU13aWtBQUFDTVFUZ0ZBQUNBTVFpbkFBQUFNQWJoRkFBQUFNWWduQUlBQU1BWWhGTUFBQUFZZzNBS0FBQUFZeEJPQVFBQVlBekNLUUFBQUl4Qk9BVUFBSUF4Q0tjQUFBQXdCdUVVQUFBQXhpQ2NBZ0FBd0JpRVV3QUFBQmpENnVrQ2dMS1lOMitlRml4WVVLSzJ3NGNQMThpUkk5MWNFUUFBS0EvTW5LSlMyclp0VzRuYmxqVEVBZ0FBejJQbUZKWGF3b1VMMWJwMTYwTFBmZjMxMXhvMmJKaGF0V3BWd1ZVQkFJQ3lZdVlVQUFBQXhpQ2NBZ0FBd0JpRVV3QUFBQmlEY0FvQUFBQmpFRTRCQUFCZ0RNSXBBQUFBakVFNEJRQUFnREVJcHdBQUFEQUc0UlFBQUFER0lKd0NBQURBR0lSVEFBQUFHSU53Q2dBQUFHTVFUZ0VBQUdBTXdpa0FBQUNNUVRnRkFBQ0FNUWluQUFBQU1BYmhGQUFBQU1ZZ25BSUFBTUFZaEZNQUFBQVlnM0FLQUFBQVl4Qk9BUUFBWUF6Q0tRQUFBSXhCT0FVQUFJQXhDS2NBQUFBd0J1RVVBQUFBeGlDY0FnQUF3QmlFVXdBQUFCaURjQW9BQUFCakVFNEJBQUJnRE1JcEFBQUFqRUU0QlFBQWdERUlwd0FBQURBRzRSUUFBQURHSUp3Q0FBREFHSVJUQUFBQUdJTndDZ0FBQUdNUVRnRUFBR0FNcTZjTEFIN3VrVWNlVVdwcWFybjF0MlBIRHRudDltTGIvUEtYdjlUaXhZdkxiVXdBQUZBMnpKekNPT2ZQbnk5UnU5RFFVTldyVjYvSTgvWHExVk5vYUdpSitqcDgrSENKMmdFQUFQZXk1T1hsNVhtNkNPQjZtWm1aZXZUUlI1V2VucTZJaUFpOThjWWJDZ3NMcTNSakFBQ0EwbVBtRk1ZSkN3dlRHMis4b1lpSUNLV25wK3ZSUng5VlptWm11ZlZQTUFVQXdGeUVVeGpKWFFHVllBb0FnTmtJcHpCV2VRZFVnaWtBQU9Zam5NSm81UlZRQ2FZQUFGUU9oRk1ZNzJZREtzRVVBSURLZzNDS1NxR3NBWlZnQ2dCQTVVSTRSYVZSMm9CS01BVUFvUElobktKU0tXbEFKWmdDQUZBNUVVNVI2ZHdvb0JKTUFRQ292UGlHS0ZSYWhZVlFTUVJUQUFBcU1jSXBLclhyQTJwK0NNM016Q1NZQWdCUVNSRk95MkRJa0NGS1MwdnpkQmxBcFdHMzI1V1ltT2pwTWdBQWxRQjdUc3VBWUFxVVRtcHFxcWRMQUFCVUVsWlBGMUNaOFJjdWNHTjJ1OTNUSlFBQUtoRm1UZ0VBQUdBTXdpa0FBQUNNUVRnRkFBQ0FNUWluQUFBQU1BYmhGQUFBQU1ZZ25BSUFBTUFZaEZNQUFBQVlnM0FLQUFBQVl4Qk9BUUFBWUF6Q0tRQUFBSXhCT0FVQUFJQXhDS2NBQUFBd0J1RVVBQUFBeGlDY0FnQUF3QmlFVXdBQUFCaURjQW9BQUFCakVFNEJBQUJnRE1JcEFBQUFqRUU0QlFBQWdERUlwd0FBQURBRzRSUUFBQURHSUp3Q0FBREFHSVJUQUFBQUdNUHE2UUtBMGtoT1R0YjA2ZE5sc1ZnMGJ0dzQzWDMzM1NWK2JmLysvWldlbnU1OG5wcWE2bzRTUzgxdXR6c2ZSMFJFYU5teVpSNnNCZ0FBenlLY3d1bjZrSFE5SHg4ZkJRWUdxbDY5ZW1yVnFwWHV2LzkrM1hISEhSVmMzVFhUcGsxVFZsYVc4M0Zwd2lrQUFEQWZ5L3E0SVlmRG9mUG56K3ViYjc3UnUrKytxLy85My8vVmdnVUxQRktMcjYrdjg3R1BEeDlmQUFDcUd2NTJSNkg4L1B6VXVIRmpOVzdjV0hYcTFKSEZZbkdleTh2TDA3eDU4L1RGRjE5VWVGM1BQUE9NUWtORFZiTm1UWTBiTjY3Q3h3Y0FBTzdGc2o0SzFhaFJJNWU5ajk5OTk1MG1UWnJrRWtoWHIxNnQ5dTNiVjJoZFhidDJWZGV1WFN0MFRBQUFVSEdZT1VXSmhJZUg2OWxubjNVNWR1ellNUTlWQXdBQXFpcG1UbEZpZGVyVWNYbHV0UmIrOFVsTlRkV0tGU3YwOWRkZkt6TXpVOVdxVmROdHQ5Mm1oSVFFOWUzYlZ3RUJBUVZlazUyZHJYZmZmVmZyMTYvWDRjT0hkZjc4ZWZuNys2dEJnd1pxM2JxMW5ucnFLZm40K056d2l2dXNyQ3o5N1c5LzArZWZmNjZNakF3RkJRVXBPanBhVHo3NTVBM2YzNDJ1bXIvUjJBNkhRNXMzYjliNjlldTFkKzllSFQ5K1hCY3ZYbFJJU0loYXRHaWgzLzcydCtyY3VmTU42d0FBd0pzUlRsRmlYMzc1cGN2ek8rKzgwK1Y1Ym02dVhucnBKYTFldmJyQThWMjdkbW5YcmwxYXRXcVY1czZkcTdwMTZ6clBIejkrWENOSGp0U3BVNmRjWHBlZG5hMXZ2dmxHMzN6empjYU1HU09ielZac2ZjZVBIOWZ2Zi85N1pXUmtPSTlkdm54WkgzNzRvZExTMHBTYm0xdXE5MXRhczJmUDF0dHZ2MTNnZUdabXBqWnQycVJObXpacDBLQkJHak5takZ2ckFBQ2dNbU5aSHlXU21wcXF5Wk1uTzU5YnJWYjE2OWZQcGMwTEw3emdFa3o5L1B6VW9FRURCUVlHT284ZE9YSkVZOGVPbGNQaGNCNzd2Ly83UDVkZzZ1UGpvM3IxNmlrOFBOemxRcXppNU9ibWF1ellzUzdCTkw4Zm04Mm1vMGVQNnVUSmt5Vit2MlZ4OGVKRjUrUEF3RURWcjE5ZklTRWhMbTJXTEZtaTdkdTN1N1VPQUFBcU0yWk9VYWhqeDQ2cFQ1OCtrcTR0bFgvLy9mZk9jNzYrdm5ydXVlZlVwRWtUNTdHdFc3ZnFndzgrY0Q3djBhT0h4bzBicCtEZ1lPWG01bXIyN05sS1NrcVNKTzNmdjE5cjE2NVZ0MjdkSkVsZmZmV1Y4M1VoSVNGNisrMjNWYTllUGVmWW4zMzJtY3N0cEFyejBVY2Z1U3k1TjIzYVZLKzk5cHJxMXEycnJLd3NUWmd3UVNrcEtXWDhhWlJNWUdDZ0huendRZjNtTjc5UjA2Wk5aYkZZNUhBNHRHREJBcjM1NXBzdXRiWnQyOWF0dFFBQVVGbFY2bkE2Wk1nUXBhV2xlYnFNS2lrM04xZEhqeDR0Y0x4ejU4NGFNV0tFV3JSbzRYSjg1Y3FWenNlMzNucXJKaytlN0F5VWZuNStldlRSUjUzaFZKTCs4NS8vT01OcFlHQ2dMbDI2Sk9uYU12eVBQLzdvYkJjU0VxTGV2WHZmc041UFAvM1U1Zm16eno3cjNEb1FFaEtpdi96bEwrcmV2YnV1WHIxNnc3N0s2b2tubmlodzcxVWZIeC85NWplL2NRbW4xNGRvYjFMVWx6ekFQSGE3WFltSmlaNHVBNENYcXRUaGxHQmE4Zjc3My8rcWR1M2FCWTd2MkxIRCtmajA2ZE0zdk1YVWlSTW5uSTk3OWVxbHhZc1hTN3EyTkQ1bzBDQkZSa2JxN3J2dlZ0ZXVYVjIyQlJSbDM3NTl6c2ZWcTFkWDY5YXRYYzZIaFlXcFFZTUdoUWJ1OHVMajQ2UGR1M2RyL2ZyMSt1YWJiL1R0dDkvcTFLbFRMc3Y5a25UaHdnVzMxUUNVQjFPKzJoZUFkNnJVNFRSZlJmOGk5WVlab1B5cjFjK2NPYU9YWDM3Wk9UTzVlL2R1UGZIRUUxcTBhSkhMQlVyWEwvdVh4UG56NTUyUEgzLzhjZm42K3VxZGQ5N1JwVXVYNUhBNGxKS1NvcFNVRkwzeXlpdDY3TEhITkdEQWdHTDcrK0dISDV5UGE5V3FWV2lib3U0dVVCNHVYYnFrQ1JNbWFOMjZkUzdIZlgxOVZiZHVYWmM5dFhsNWVXNnJ3MlFFbnNyQkczNi9BVEJibFFpbmNKL2F0V3ZyeFJkZjFLbFRwNXd6MWZ2Mzc5ZWNPWE0wZHV4WVp6dC9mMzluNFBUejgzUHVHUzFLL2ZyMW5ZOTlmWDMxK09PUGE4aVFJZnJrazAvMHlTZWZPSVBNK2ZQbk5YMzZkSVdFaE9qWHYvNTFrZjFaclZaZHVYSkYwcldyL0F0VG1nQjkvUVZiK2ZMN0w4emN1WE5kZ3VtUUlVUFV1M2R2Tld6WVVCYUxSYi82MWE5S1BEWUFBTjZNY0lvYnNscXRtang1c2g1NDRBRm5RRXRLU2xLUEhqMmNlMCtiTkdtaTNidDNTNUlDQWdLMGJObXlVczlVaG9TRXFHL2Z2dXJidDY4MmJ0eW8wYU5ITzgrdFhyMjYySEJhcjE0OUhUcDBTTksxYjdNNmZ2eTRHalpzNkR5L2I5OCtaV1ptRmp0K1FFQ0Fjbkp5SkVrWkdSbTZldldxYzk5c2RuWjJnVnRkWGUvamp6OTJQcTVUcDQ1TDdZY1BIeTUyWEFBQThCTnVKWVVTYWRxMHFRWVBIdXg4N25BNDlPS0xMenBuR0svL1N0R3NyQ3hObWpUSjViWk8wcldMblZKVFV3dGN2UFRuUC85Wk8zYnNjSm10L1BrKzA1L3YyL3k1ZHUzYXVUeC8vdm5uZGU3Y09VblhndWIxdDhFcXl2V3p1ZG5aMlZxNmRLa2s2ZXJWcTVvNWM2WXVYNzVjNUd1djMxYncvZmZmT3k5Nit1R0hIelIxNnRRYmpnMEFBSzVoNWhRbE5tTEVDSDN5eVNmNjl0dHZKVWw3OSs3VnNtWExOSERnUVBYdDIxY3JWNjUwZnFWcGNuS3lrcE9URlJZV3B1RGdZRjI4ZUZGbno1NlZ3K0ZRejU0OVhjTHN2LzcxTC8zclgvK1N2NysvYnJubEZsMjZkRWxuenB4eEdUc3lNckxZMnZyMzc2K1ZLMWM2YjdTZm1wcXE3dDI3S3p3OFhLZFBueTdSVmZyUjBkRTZlUENnOC9tc1diTzBaTWtTWGJwMFNWbFpXZkwxOVMyeW55Wk5tamhmZS9ueVpRMGNPRkMzM25xcnpwdzVVK0o3dFFJQUFHWk9VUXJWcWxYVHVISGpYSTc5OWE5LzFkbXpaeFVRRUtDNWMrY3FJaUxDNVh4bVpxYU9IVHVtNzc3N3pqa3pXbFJZdTNqeG9rNmNPRkZvTUIwMmJGaXh0VFZwMGtSUFAvMjBTOSs1dWJuNjl0dHZkZlhxVmNYRnhhbHAwNmJGOWpGa3lCQ0ZoWVc1SER0ejVveXlzckxVcDA4ZmwvdTYvdHdqanp6aU1yYkQ0ZERKa3llZFh3NEFBQUJLaG5DS1V1bllzYVBMck9lRkN4ZjA4c3N2UzdxMkxMNWt5UkpObkRoUjBkSFJDZ3NMazlWcWxjMW1VM2g0dUtLam96VjI3TmdDWWUyUGYveWpJaU1qVmF0V0xmbjYrc3JQejArMzNucXI0dUxpTkczYU5MMysrdXMzL09wU1NlclRwNC9lZU9NTlJVZEhLemc0V0w2K3ZtclNwSW1lZU9JSlRaOCsvWVl6bUdGaFlmcmIzLzZtYnQyNnFVYU5HczdYUC8zMDA1b3dZVUt4cjAxSVNOQ3JyNzZxMXExYnk5L2ZYemFiVFhmZGRaZG16cHlwdm4zNzNyQjJBQUJ3alNXdkV0L1hKditXSjU2NmxSUzN4Z0Z1alA5ZktoZitld0h3TkdaT0FRQUFZQXpDS1FBQUFJeEJPQVVBQUlBeENLY0FBQUF3QnVFVUFBQUF4aUNjQWdBQXdCaUVVd0FBQUJpRGNBb0FBQUJqRUU0QkFBQmdETUlwQUFBQWpFRTRCUUFBZ0RFSXB3QUFBREFHNFJRQUFBREdJSndDQUFEQUdJUlRBQUFBR0lOd0NnQUFBR01RVGdFQUFHQU13aWtBQUFDTVFUZ0ZBQUNBTVFpbkFBQUFNQWJoRkFBQUFNWWduQUlBQU1BWWhGTUFBQUFZZzNBS0FBQUFZeEJPQVFBQVlBeXJwd3Vvek94MnU2ZExBQUFBcUZLWU9TMERRaWxRT3Z3L0F3QW9LV1pPeXlBeE1kSFRKYUFRK1FFb05UWFZ3NVVBQUlDeVl1WVVBQUFBeGlDY0FnQUF3QmlFVXdBQUFCaURjQW9BQUFCakVFNEJBQUJnRE1JcEFBQUFqRUU0QlFBQWdERUlwd0FBQURBRzRSUUFBQURHSUp3Q0FBREFHSVJUQUFBQUdJTndDZ0FBQUdNUVRnRUFBR0FNd2lrQUFBQ01RVGdGQUFDQU1RaW5BQUFBTUFiaEZBQUFBTVlnbkFJQUFNQVloRk1BQUFBWWczQUtBQUFBWXhCT0FRQUFZQXpDS1FBQUFJeEJPQVVBQUlBeENLY0FBQUF3QnVFVUFBQUF4aUNjQWdBQXdCaUVVd0FBQUJpRGNBb0FBQUJqRUU0QkFBQmdETUlwQUFBQWpFRTRCUUFBZ0RFSXB3QUFBREFHNFJRQUFBREdJSndDQUFEQUdJUlRBQUFBR0lOd0NnQUFBR01RVGdFQUFHQU13aWtBQUFDTVFUZ0ZBQUNBTVFpbkFBQUFNQWJoRkFBQUFNWWduQUlBQU1BWWhGTUFBQUFZZzNBS0FBQUFZeEJPQVFBQVlBekNLUUFBQUl4Qk9BVUFBSUF4Q0tjQUFBQXdCdUVVQUFBQXhpQ2NBZ0FBd0JoV1R4Y0FBUENNeTVjdjY4Y2ZmeXowM0gvLysxK1g1OVdyVjVmTlpxdUlzZ0I0T2NJcEFIaXBIMy84VWZmY2M0L3k4dklLbkx2NzdydWRqMzE4ZkpTY25LeGF0V3BWWkhrQXZCVEwrZ0RncFdyVnFxVzJiZHZlc0YyYk5tMElwZ0FxRE9FVUFMeFlmSHo4RGRza0pDUlVRQ1VBY0EzaEZBQzhXRW5DYVpjdVhTcWdFZ0M0aG5BS0FGNHNQRHhjZDkxMVY1SG5XN1pzcWZEdzhBcXNDSUMzSTV3Q2dKY3JidG1lSlgwQUZZMXdDZ0JlcnJpbGZaYjBBVlEwd2lrQWVMbjY5ZXZyamp2dUtIQzhlZlBtcWwrL3ZnY3FBdUROQ0tjQWdFS1g3MW5TQitBSmhGTUFBT0VVZ0RFSXB3QUFOV25TUkUyYk5uVStqNGlJVU9QR2pUMVlFUUJ2UlRnRkFFaHl2VENxSlBjL0JRQjNJSndDQUNTNUx1T3pwQS9BVTZ5ZUxnQUFZSVptelpxcFFZTUdzbGdzdXYzMjJ6MWREZ0F2UlRnRkFFaVNMQmFMRWhJU1pMRllaTEZZUEYwT0FDOUZPQVZRWlEwWk1rUnBhV21lTHFOU1dyUm9rYWRMcUZUc2Ryc1NFeE05WFFaUUpiRG5GRUNWUlRCRlJVbE5UZlYwQ1VDVndjd3BnQ3FQNEFCM3N0dnRuaTRCcUZLWU9RVUFBSUF4Q0tjQUFBQXdCdUVVQUFBQXhpQ2NBZ0FBd0JpRVV3QUFBQmlEY0FvQUFBQmpFRTRCQUFCZ0RNSXBBQUFBakVFNEJRQUFnREVJcHdBQUFEQUc0UlFBQUFER0lKd0NBQURBR0lSVEFBQUFHSU53Q2dBQUFHTVFUZ0VBQUdBTXdpa0FBQUNNUVRnRkFBQ0FNUWluQUFBQU1BYmhGQUFBQU1ZZ25BSUFBTUFZaEZNQUFHQ1U0OGVQVjhxK1VUNnNuaTRBQUFDVWp0MXVseVMxYmR0VzgrZlBMN0pkVEV5TWNuSnlsSnFhZXROak9od09mZkxKSi9ya2swKzBaODhlWldabXltS3hLRFEwVkJFUkVYcm9vWWZVdm4zN012V2RsNWVuUFh2MmFOMjZkVnEvZnIzUzA5UExwV1ozOXczM0lKd0NBRkJKYmQrK1hXdldyRkd2WHIzY09zNmhRNGMwZnZ4NEhUeDRVQUVCQVdyVnFwVTZkdXdvaDhPaDQ4ZVBhL3YyN1dyVnFsV1p3Mm4zN3QxMTl1elpjcTdhL1gzRFBRaW5BRkRPZHUvZXJhVkxsK3Fycjc3U2YvLzdYOWxzTm9XSGgydnc0TUhxM2J1M3BKOW12dGF1WGF2UTBOQVM5VnVXMTVTMmovenprdVRqNDZQYXRXdXJhOWV1ZXV5eHgrVHY3MSttTVV0YXl3TVBQS0FMRnk1b3hZb1Y4dlB6SzlleHFxTGc0R0RsNWVWcDl1elo2dHk1czBKQ1F0d3lUbnA2dW9ZUEg2N3o1ODlyNk5DaGV2amhoeFVZR09qUzV2ejU4OHJJeUNqekdOV3JWMWZ2M3IzVnRXdFhQZnp3dzhySnliblpzaXVrYjdnSDRSUUF5dEhpeFlzMVo4NGMrZmo0S0RZMlZ2WHIxOWVGQ3hlVWxwYW1iNzc1eHRQbGxkakFnUU4xK2ZKbGZmcnBwM3I3N2JkMTRjSUZUWnc0MGExakRoNDhXQmN2WGlTWWxzTFFvVU0xWjg0Y3ZmcnFxMjc1NzVPYm02dW5uMzVhV1ZsWm1qeDVjcEV6dE1IQndRb09EaTd6T011WEx5L3phejNaTjl5RGNBb0E1V1R6NXMxNjlkVlhWYk5tVGIzNTVwdUtpSWh3T1orVmxlV2h5a3B2eElnUkNnME5WYmR1M1RSeTVFaDk5dGxuYmcrblBYcjBjR3YvVlkzRDRkQ2dRWVAwNFljZmF2WHExYnIzM252VnFsV3JjaDNqbzQ4KzBwRWpSeFFYRitmMnJRTkFQcTdXQjRCeThvOS8vRU9TOVBqamp4Y0lwcEtLWFhiTnk4dlQwcVZMMWJ0M2IwVkdSdXJYdi82MTVzMmJwNnRYcnhab3UyWExGdlhwMDBkUlVWRjY5TkZIZGViTUdlZTVzMmZQNnFtbm5sSkNRb0lpSXlNMVpNZ1E3ZCsvdjh6dnFYNzkrcEtrUzVjdWxhclcwcnlmZkhhN1hYYTdYZWZPblhONS90bG5uMm5BZ0FHS2lvcFMvLzc5dFhmdlh1ZHJIQTZINXN5Wm8vajRlSFhxMUVrTEZpd28wRTlWbFplWEo2dlZxZ2tUSmtpU1huenh4V0ovdm1YeHlTZWZTSkw2OWV0WHJ2MEN4U0djQWtBNVNVdExreVRuUlNHSERoM1NuRGx6WFA0VTVlMjMzOWJMTDcrc2l4Y3ZxbS9mdnZMMzk5ZUNCUXYwMm11dkZXajcybXV2cVgzNzlxcFRwNDYyYmR1bUYxNTR3WG51eElrVE9uYnNtTHAzN3k2NzNhNjB0TFF5ejNobVpXVnA4ZUxGTHUrcHBMV1c1djNjeUt4WnM5UzJiVnZWcTFkUDZlbnBldW1sbDV6bkZpOWVyRVdMRnNuWDExYzllL2JVbWpWcnl2UmVLN1BXclZ2cnZ2dnVVM3A2dXBZc1dWS3VmZWYvdzZabHk1YmwyaTlRSEpiMUFhQ2M1T2JtU3BKOGZYMGxTY2VPSGRPaVJZdGMyb3dhTmFyUTF5NWJ0a3lTTkhueVpFVkZSZW5Rb1VQcTE2K2ZWcTVjcWRHalI4dkg1NmU1aENsVHBxaGR1M2JPTmlrcEticHk1WXFzVnF2dXZQTk9MVm15UkVlUEh0WEJnd2UxZGV0V3BhZW5LenM3dThCRkxNVkpTRWh3UG03U3BJbkdqeDlmcWxwTDgzNXU1SVVYWGxDclZxMjBkKzllRFJvMHlHVW1lTldxVlpLa2lSTW5xbE9uVGpwNjlLajY5T2xUNHI2cml0R2pSMnZEaGcyYVAzKys3cm5uSHQxNjY2M2wwdSs1Yytka3M5bEs5ZGtCYmhZenB3QlFUaG8yYkNoSjJyVnJseVFwTGk1T3FhbXBXcnQyN1ExZmUvcjBhVWxTMDZaTkpVbU5HemVXSkdWblp4ZTR1dmoyMjIrWEpEVm8wRUNTZFBYcVZlZXkrMmVmZmFhdVhidHE2TkNoV3JseXBmTTFseTlmTHRWN0dUaHdvRWFNR0tGcDA2WXBLU2xKZGVyVUtWV3RwWGsvTjVMLzJycDE2MHFTcmx5NTRqeDM4dVJKU1ZMejVzMGwvZlRmd051RWhJUm96Smd4eXNuSjBmVHAwOHV0WDM5L2YxMitmTG5jdHdzQXhTR2NBa0E1NmRtenB5UnA3dHk1THZ0QVN5SThQRnpTdGRsV1NUcDY5S2lrYTZIajU3TlczMzc3clNScHo1NDl6alpCUVVHU3BPblRwK3Y4K2ZQNis5Ly9ybW5UcHBYeG5WeTdJT3JSUng5VjE2NWRDMXc5WDVKYVMvTitia2IxNnRVbFNVZU9ISkdrbTlwZlc5bjE2TkZEN2R1MzEvcjE2N1Z1M2JweTZiTmV2WHFTcEFNSERwUkxmMEJKc0t3UEFPWGtkNy83bmI3ODhrdHQyclJKZmZyMFVlZk9uVldyVmkxbk1DdE8zNzU5TldmT0hFMmNPRkh4OGZGS1NVbHg5bW14V0Z6YWpoczNUbkZ4Y2ZyODg4OGxTZmZmZjcvem5NUGhrSFF0SUgvLy9mZmw5ZFpLWFd0cDNzL042TktsaTk1Nzd6MU5talJKQ1FrSjJyaHhZN24xWFJtTkh6OWVBd1lNMEl3Wk14UVpHWG5UL1VWR1J1cmd3WVA2OE1NUG5iUFRnTHN4Y3dvQTVjUnF0V3IyN05tYU1HR0NtalZycGcwYk51aWRkOTdSamgwNzFLcFZLLzNoRDM4bzhyVVBQdmlnUm8wYUphdlZxbmZmZlZlWEwxL1c0NDgvcm1IRGhoVm8yNk5IRDMzNDRZZTZjT0dDK3ZmdnI4Y2VlOHg1YnV6WXNRb0pDZEhYWDMrdGUrKzkxeTN2c3lTMWx1YjkzSXd4WThibzdydnYxZzgvL0tCUFAvM1VwZjlxMWFxVjYxaVZRYU5HalRSMDZGQ2RQbjFhaVltSk4zM1AyQUVEQnNqWDExZkxsaTNUN3QyN3k2bEtvSGlXdkx5OFBFOFhVVmI1M3k3Q2QrUkM0dk9BZ3ZoTVZIME9oOFBsNHFwMTY5WnA3Tml4YXRpd29mTmlLWGZ6eE9mTWJyY3JJQ0NnMEpuaTNOeGNEUmd3UUNkUG5wVFZhbFZPVHM1TjFiWmt5UkxObWpWTGdZR0JHajkrdkxwMzcxN2dncmFNakF4OTk5MTN1dXV1dThvOFRyNlltSmlicnRrVGZhUDhzS3dQQUtpMFB2endRNzMvL3Z0cTNyeTV6cDA3cDMvLys5K1NydTJaOVZaK2ZuNTY5dGxuOWNnamp6anZJSEc5eE1SRXZmbm1tNW8xYTVZNmRlcDB3LzRHRFJvazZkb3R6Q1pPbktqWFhudE5yVnExVW1ob3FMS3pzNVdlbnE1dnZ2bEdJMGFNY0liVDBvNXgvZjdvL0pwL3ZtZDYzTGh4YnU4YlppQ2NBZ0FxcmJwMTYrcjA2ZFA2NnF1dlZLMWFOYlZvMFVLREJ3OVdseTVkUEYyYVI5bnRkdlhzMlZNZmZQQkJnWE9wcWFrS0RnNVdkSFIwaWZzYk5HaVE0dUxpOU05Ly9sTmJ0MjdWNXMyYmRmSGlSUVVHQnFwQmd3WWFPSENndW5mdlh1WXg4bTg5VnR5eC9BRHB6cjVoQnNJcEFLRFNzdHZ0ZXYvOTl6MWRSb1VyeWJMMGxDbFROR1hLRkpkanVibTUyclZybDdwMTYxYnEvYWdOR2pUUTJMRmpiOWl1TEdPVWRKbmRuWDNESEZ3UUJRQ0FsOWl6WjQ4dVhicWtybDI3VnNveEtxSitlQjdoRkFBQUw3RjkrM1lGQndjcktpcXFVbzVSRWZYRDg3aGFIMVVHbndmOEhKOEpWQVErWjBENVl1WVVBQUFBeGlDY0FnQUF3QmlFVXdBQUFCaURjQW9BQUFCakVFNEJBQUJnRE1JcEFBQUFqRUU0QlFBQWdERUlwd0FBQURBRzRSUUFBQURHSUp3Q0FBREFHSVJUQUFBQUdJTndDZ0FBQUdNUVRnRUFBR0FNd2lrQUFBQ01RVGdGQUFDQU1RaW5BQUFBTUFiaEZBQUFBTVlnbkFJQUFNQVlWazhYQUFEdVpyZmJQVjBDQUtDRW1Ea0ZVR1VSU2xGUitLd0I1WWVaVXdCVlZtSmlvcWRMcUhUeVExWnFhcXFIS3dIZ3JaZzVCUUFBZ0RFSXB3QUFBREFHNFJRQUFBREdJSndDQUFEQUdJUlRBQUFBR0lOd0NnQUFBR01RVGdFQUFHQU13aWtBQUFDTVFUZ0ZBQUNBTVFpbkFBQUFNQWJoRkFBQUFNWWduQUlBQU1BWWhGTUFBQUFZZzNBS0FBQUFZeEJPQVFBQVlBekNLUUFBQUl4Qk9BVUFBSUF4Q0tjQUFBQXdCdUVVQUFBQXhpQ2NBZ0FBd0JpRVV3QUFBQmpENnVrQ0FBQ2VrWkdSb1lVTEZ4WjZidXJVcVM3UGh3MGJwanAxNmxSRVdRQzhIT0VVQUx4VTdkcTE5Zm5ubnlzek03UEF1UlVyVmpnZmg0V0Y2WmxubnFuSTBnQjRNWmIxQWNCTCtmajRLRDQrL29idDR1UGo1ZVBEWHhjQUtnYS9iUURBaTVVa25DWWtKRlJBSlFCd0RlRVVBTHlZM1c1WFNFaElrZWRyMUtnaHU5MWVnUlVCOEhhRVV3RHdZbGFyVlhGeGNVV2VqNHVMazYrdmI4VVZCTURyRVU0QndNc1Z0MnpQa2o2QWlrWTRCUUF2MTc1OWV3VUZCUlU0SGhRVXBIYnQybm1nSWdEZWpIQUtBRjdPWnJNcE5qYTJ3UEZPblRySlpyTjVvQ0lBM294d0NnQW9kUG1lSlgwQW5rQTRCUUNvUTRjTzh2ZjNkejczOS9kWGRIUzBCeXNDNEswSXB3QUErZnY3cTJQSGpzN25NVEV4TG1FVkFDb0s0UlFBSU1uMWh2d2x1VGsvQUxnRDRSUUFJRWt1RjBVVmRvRVVBRlFFcTZjTEFBQ1lJU2dvU0xHeHNiSllMQW9NRFBSME9RQzhGT0VVQU9DVWtKQWdpOFhpNlRJQWVESENLWUFxYWNpUUlVcExTL04wR1pYV3BFbVRQRjFDcFdPMzI1V1ltT2pwTW9CS2p6Mm5BS29rZ2lrcVdtcHFxcWRMQUtvRVprNEJWR2tFQmxRRXU5M3U2UktBS29PWlV3QUFBQmlEY0FvQUFBQmpFRTRCQUFCZ0RNSXBBQUFBakVFNEJRQUFnREVJcHdBQUFEQUc0UlFBQUFER0lKd0NBQURBR0lSVEFBQUFHSU53Q2dBQUFHTVFUZ0VBQUdBTXdpa0FBQUNNUVRnRkFBQ0FNUWluQUFBQU1BYmhGQUFBQU1ZZ25BSUFBTUFZaEZNQUFBQVlnM0FLQUFBQVl4Qk9BUUFBWUF6Q0tRQUFLTlR4NDhjOVhRSzhFT0VVQUFDRDJlMTIyZTEyalJneG90aDJNVEV4c3R2dE56VldYbDZlMHRMUzlQcnJyNnQvLy83cTNidjNUZlYzUGJ2ZHJwaVltSEpyVjVpMWE5ZkticmVyZi8vK1JiYVpNMmVPN0hhN0preVlVT2g1aDhPaExsMjZ5RzYzNjhTSkUyV3FBemZINnVrQ0FBREFqVzNmdmwxcjFxeFJyMTY5M0RaRzkrN2RkZmJzV2JmMTcyNVJVVkd5V3ExS1QwL1gyYk5uZGNzdHR4Um9zMm5USmtuUzFxMWJsWmVYSjR2RjRuSiszNzU5eXNyS1VzT0dEZFdnUVlNS3FSdXVtRGtGWUtTTWpBdzVIQTVQbHdFWUlUZzRXRUZCUVpvOWU3YXlzckxjTms3MTZ0VTFmUGh3SlNVbEtTQWd3RzNqdUV0UVVKRGF0R2tqU2RxeVpVdUI4MmZPbk5HQkF3ZGtzOWwwN3R3NTdkdTNyMENiTDc3NFFwTFVvVU1IOXhhTEloRk9BUmhwNGNLRnV1ZWVlL1RTU3k5cDY5YXR1bnIxcXFkTEtsTCtzdXU1Yytja1NRODg4SUR1dmZkZTVTUEdmb1lBQUNBQVNVUkJWT2JtZXJneXMvejg1MVFZZm5aRkd6cDBxTTZkTzZkWFgzM1ZiV01zWDc1Y0kwZU9WTE5temR3Mmhydmxid2xJU1VrcGNHN3o1czJTcEpZdFcwb3FQTURtaDlPT0hUdTZxMFRjQU9FVWdMRXlNek8xZlBseVBmYllZK3JhdGF1bVRKbWlqUnMzNnZMbHk1NHVyVmlEQncvV1F3ODlKRDgvUDArWFV1bndzeXVjdytIUW9FR0RGQkVSb2RXclYydkhqaDJlTHNsWXNiR3hrbjVhdHIvZTVzMmJaYkZZTkhqd1lFa0ZBMnh1YnE1MjdOZ2htODEyMC90M1VYYnNPUVZRS1dSbFplbjk5OS9YKysrL3I2Q2dJTVhHeGlvaElVRWRPblNRdjcrL3A4dHowYU5IRDArWElFbUY3cWN6blNrL085UGs1ZVhKYXJWcXdvUUpHajU4dUY1ODhVVXRYYnBVdnI2K25pN05PSTBiTjFhREJnMTA0c1FKN2QrL1g4MmJONWQwTGVCdjNicFZ6WnMzVjRjT0hSUWFHcXFkTzNjcUp5Zkh1WVZoNTg2ZHVuanhvaUlqSTQzN3ZlSk5DS2NBS3AwTEZ5NG9PVGxaeWNuSjh2ZjNWOGVPSFJVZkg2L1kyRmdGQlFWNXVqem5qTXZhdFdzVkdocnFmRDVqeGd5OStlYWJPbnIwcUJvMWFxUXBVNmFvUllzV3p0ZDkrdW1uV3JCZ2dZNGNPYUxxMWF1cmUvZnVHalZxbEd3Mm15VHA3Tm16bWpadG1yWnYzNjd6NTgvcmpqdnUwTFBQUHFzNzdyakRaZHl4WThkcXdZSUZHakJnZ0g3Lys5OFhXbU55Y3JMKy92ZS82L0Rody9Mejg5UFlzV1BWdTNkdjVlWGxLU2twU2YvODV6OTE2dFFwaFlXRjZkNTc3OVVqanp6aURFTDU0N3p5eWl0NjY2MjNkT0RBQWRXclYwL1BQZmVjamgwN3ByZmVla3VuVDU5V3MyYk45UHp6eit1MjIyNXpHWHZMbGkxS1RFelV5Wk1uMWJwMWF6My8vUE9xWGJ1MlczOTJWVVhyMXExMTMzMzNhZFdxVlZxeVpJa2VmUEJCVDVkVUtybTV1Wm8yYlpyYng0bUppVkZTVXBKU1VsS2M0WFRYcmwzNjhjY2ZGUjBkTFI4ZkgwVkZSU2s1T1ZtcHFhbk9yUURzTnpVRDRSUlZEa3N4M3VYaXhZdGF1M2F0MXE1ZEswbk9HVlVUelpvMVN6RXhNY3JOelZWNmVycGVldWtsTFY2OFdKTDA4Y2NmYThLRUNXclNwSW42OWV1bjNidDM2NTEzM3RIVnExZjE5Tk5QUzVKT25EaWhZOGVPcVh2MzdqcDgrTEMyYnQycWlSTW5hdG15WlM3akxGbXlSTC8rOWE5MSsrMjNGMXJIQng5OG9FbVRKcWxhdFdycTBhT0hMQmFMTGx5NElFbDYrKzIzTld2V0xOV3VYVnQ5Ky9iVjVzMmJ0V0RCQWwyOGVGRmp4b3h4NldmbXpKbUtpWW5SaFFzWGRPVElFVDN4eEJNS0NRbFI1ODZkOVovLy9FZDc5KzdWSzYrOG9ybHo1N3E4N3JYWFhsT25UcDJVa3BLaWJkdTI2WVVYWHJqaFBzcWIvZGxWSmFOSGo5YUdEUnMwZi81ODNYUFBQYnIxMWxzOVhWS0pYYmx5cGNEbjFSMWlZMk9kNGZUaGh4K1c5Tk5WK3RIUjBaS3U3U2xOVGs1V1NrcUtNNXh1MjdiTmVRNmVRemhGbFdHMzI1V2FtdXJwTXVCaEZvdkYyS1hzRjE1NFFhMWF0ZExldlhzMWFOQWc3ZCsvMzNsdXdZSUZrcVJmL2VwWHN0bHMrc1V2ZnFHZE8zZnE0NDgvZGdhc08rKzhVMHVXTE5IUm8wZDE4T0JCYmQyNlZlbnA2Y3JPemxaZ1lLQ3pyL0hqeHp2MzNSVm0wYUpGa3FTLy9PVXY2dHExcTh1NS9PQXdlZkprUlVWRjZkQ2hRK3JYcjU5V3JseXAwYU5IeThmbnAwc1Zubi8rZWJWcTFVb0hEaHpRd0lFRGxaMmRyVVdMRmlraUlrSnhjWEVhT1hLa0RodzRVR0Q4S1ZPbXFGMjdkczYrVTFKU2RPWEtGVm10UmYrVmRMTS91Nm9rSkNSRVk4YU0wY1NKRXpWOStuVE5uRG5UMHlXVldFQkFnRFp1M0Zoc20vS1lZR2pidHEwQ0FnSmNsdTAzYjk2c29LQWc1OFZRMGRIUnNsZ3N6b3Vpc3JPemxaYVdwcnAxNnhhWTdVZkZJcHlpeWtoTVRIVCtVaU9rVm41VHAwN1ZpaFVyYnRqTzM5OWZNVEV4em1YOS9KQTJhZElrZDVkWWFvMGJONVlrMWExYlY5SzFXYVI4eDQ0ZGszVHRhdW5yWFg5bCsyZWZmYWFYWG5wSmVYbDV6cVZLU2JwOCtiSkxPTDN6emp1THJTUC9XMy95YjdsenZkT25UMHVTbWpadDZsSnpkbmEyY25KeVhMWk41Si9MWDVLWHBJaUlDRWxTZUhpNEpCVjYxWDMrakc3K1BTU3ZYcjJxUzVjdUZSdE9iL1puVjlYMDZORkRhOWFzMGZyMTY3VnUzVHJGeGNWNXVpU2oyR3cyUlVaR2F0MjZkZnJ5eXkvMXkxLytVdnYyN1ZQbnpwMmRuN09hTld1cVJZc1cyck5uanpJeU1uVHc0RUZkdVhMRk9iTUt6eUdjQXFoMGdvS0MxS2xUSnlVa0pDZzZPcnBLWExoUXExWXRaV1JrNkoxMzNuSHVJZjI1NmRPbjYvejU4MXErZkxsQ1EwTUx6SHJtdTlGRk1tRmhZZnJ1dSsrMGE5ZXVBcUVtUER4Y3AwNmQwckZqeHhRZUhxNmpSNDlLdWpaYmQzMEF2aG5mZnZ1dGF0YXNxVDE3OWpqN3ZwbTl3aVg1MlZWRjQ4ZVAxNEFCQXpSanhneEZSa1o2dWh6anhNVEVhTjI2ZGRxeVpZdXlzcktVbDVkWElIaDI2TkJCZS9ic1VVcEtpZzRmUHV3OEJzOGluQUtvRkdyVXFLRzR1RGdsSkNTb1hidDJWZTVDbHo1OSttamV2SGthTldxVTR1UGpaYlBabEo2ZXJ2dnZ2OThaUXZPL2xHRHUzTG42L3Z2dnl6eFd2Mzc5OVBycnIydml4SW5xM3IyN2NuTnpkZnZ0dDJ2UW9FSHEyN2V2NXN5Wm80a1RKeW8rUHQ1NXE1M2YvZTUzNWJaZFl0eTRjWXFMaTlQbm4zOHVTYnIvL3Z0dnFyK1MvT3lxb2thTkdtbm8wS0Y2NDQwM2xKaVlLRDgvUCtYazVIaTZMR1BrN3h2ZHRtMmJmdmpoQjBrcU5Kd3VXTEJBMjdadDArSERoMlcxV2duNkJpQ2NBakJXV0ZpWTR1UGpsWkNRSUx2ZFhxVnZtek4wNkZEWmJEYXRYTGxTSzFldVZMVnExZlNMWC94Q1RabzBjYllaTzNhc1pzNmNxYSsvL2xxalJvMHE4NzB1SDM3NFlmbjQrR2o1OHVWYXRXcVZhdGFzNmZ4TE8vL3E3eFVyVnVqZGQ5OVZlSGk0SG4vODhYSzlLcnhIang1YXZueTVIQTZIK3ZmdnI4Y2VlK3ltK2l2Sno2NnFldWloaC9UUlJ4OXA2ZEtseFc2TDhFYmg0ZUc2NDQ0N2RPalFJZVhrNUtoeDQ4YXFYNysrUzV1NzdycExJU0VoMnJWcmwwNmRPcVUyYmRxVTJ3b0J5czZTOS9NNzFGWWk3Qy9Fei9HWnFEb3lNakpVdTNadGx3dHdTb1BQQWlxU096OXZkcnU5MkF1SlVsTlQ5Y2dqajdnOHo1ZVltS2czMzN4VHMyYk5VcWRPblc0NDF2VzNlVnE1Y3FXdVhMbWkvdjM3dTdRWk4yNWNtZnErMGZzb3JsMXB4OHIzMTcvK1ZRc1hMcFFrRFJ3NFVFODk5VlNCTnM4ODg0eisvZTkvUzVKR2pScWxoeDU2cU1UOXd6MzRaeFlBSTlXcFU4ZlRKUUNWZ3QxdVY4K2VQZlhCQng4VU9KZWFtcXJnNE9BU1grUlQyRzJlZm40c1A1eVd0dStiVWRheFltSmluT0cwcU5kMjdOalJHVTY1R01vTWhGTUFBQXhXa3RuWUtWT21hTXFVS1M3SGNuTnp0V3ZYTG5YcjFxM0VYd2RiMHBsZmQvYjk4M1psR1N0Znk1WXRiemh1cjE2OTFLdFhyMUwxQy9jcTIzb1pBQUF3MnA0OWUzVHAwaVczWEJUbXpyNDlPUmJNUURnRkFLQUsycjU5dTRLRGd4VVZGVldwK3Zia1dEQURGMFNoU3VFemdYeDhGbENSK0x3QjVZZVpVd0FBQUJpRGNBb0FBQUJqRUU0QkFBQmdETUlwQUFBQWpFRTRCUUFBZ0RFSXB3QUFBREFHNFJRQUFBREdJSndDQUFEQUdJUlRBQUFBR0lOd0NnQUFBR01RVGdFQUFHQU13aWtBQUFDTVFUZ0ZBQUNBTVFpbkFBQUFNQWJoRkFBQUFNWWduQUlBQU1BWWhGTUFBQUFZZzNBS0FBQUFZMWc5WFFBQXVKUGRidmQwQ1FDQVVtRG1GRUNWUkNoRlJlTXpCNVFQWms0QlZFbUppWW1lTHFGU3lnOVlxYW1wSHE0RWdMZGk1aFFBQUFER0lKd0NBQURBR0lSVEFBQUFHSU53Q2dBQUFHTVFUZ0VBQUdBTXdpa0FBQUNNUVRnRkFBQ0FNUWluQUFBQU1BYmhGQUFBQU1ZZ25BSUFBTUFZaEZNQUFBQVlnM0FLQUFBQVl4Qk9BUUFBWUF6Q0tRQUFBSXhCT0FVQUFJQXhySjR1QUFEZ0dSa1pHVnE0Y0dHaDU2Wk9uZXJ5Zk5pd1lhcFRwMDVGbEFYQXl4Rk9BY0JMMWE1ZFc1OS8vcmt5TXpNTG5GdXhZb1h6Y1ZoWW1KNTU1cG1LTEEyQUYyTlpId0M4bEkrUGorTGo0Mi9ZTGo0K1hqNCsvSFVCb0dMdzJ3WUF2RmhKd21sQ1FrSUZWQUlBMXhCT0FjQ0wyZTEyaFlTRUZIbStSbzBhc3R2dEZWZ1JBRzlIT0FVQUwyYTFXaFVYRjFmaytiaTRPUG42K2xaY1FRQzhIdUVVQUx4Y2NjdjJMT2tEcUdpRVV3RHdjdTNidDFkUVVGQ0I0MEZCUVdyWHJwMEhLZ0xnelFpbkFPRGxiRGFiWW1OakN4enYxS21UYkRhYkJ5b0M0TTBJcHdDQVFwZnZXZElINEFtRVV3Q0FPblRvSUg5L2YrZHpmMzkvUlVkSGU3QWlBTjZLY0FvQWtMKy92enAyN09oOEhoTVQ0eEpXQWFDaUVFNEJBSkpjYjhoZmtwdnpBNEE3RUU0QkFKTGtjbEZVWVJkSUFVQkZzSHE2QUFDQUdZS0NnaFFiR3l1THhhTEF3RUJQbHdQQVN4Rk9BUUJPQ1FrSnNsZ3NuaTREZ0Jjam5BS29rb1lNR2FLMHREUlBsMUZwVFpvMHlkTWxWRHAydTEySmlZbWVMZ09vOU5oekNxQktJcGlpb3FXbXBucTZCS0JLWU9ZVVFKVkdZRUJGc052dG5pNEJxREtZT1FVQUFJQXhDS2NBQUFBd0J1RVVBQUFBeGlDY0FnQUF3QmlFVXdBQUFCaURjQW9BQUFCakVFNEJBQUJnRE1JcEFBQUFqRUU0QlFBQWdERUlwd0FBQURBRzRSUUFBQURHSUp3Q0FBREFHSVJUQUFBQUdJTndDZ0FBQUdNUVRnRUFBR0FNd2lrQUFBQ01RVGdGQUFDQU1RaW5BQUFBTUFiaEZBQUFBTVlnbkFJQUFNQVlWazhYQUFDb09IYTczZm5ZWXJHb1JvMGFpb3FLMGgvLytFZlZxbFhMcFUyblRwMDBhOVlzWi90ejU4NHBJU0ZCa3BTYW1scUJWY01Uamg4L3JvWU5HM3E2REhnaFprNEJ3QXNOSERoUS9mcjFVN1ZxMVpTY25Leng0OGNYYUxOaHd3WjkvUEhISHFnTytleDJ1K3gydTBhTUdGRnN1NWlZR0pkL2VKUkZYbDZlMHRMUzlQcnJyNnQvLy83cTNidjNUZlYzUGJ2ZHJwaVltSEpyVjVpMWE5ZkticmVyZi8vK1JiYVpNMmVPN0hhN0preVlVT2g1aDhPaExsMjZ5RzYzNjhTSkUyV3FBemVQbVZNQThFSWpSb3hRYUdpbzdyLy9majN3d0FQYXVYTm5nVForZm42YU1XT0dvcUtpVktOR0RROVVpWHpidDIvWG1qVnIxS3RYTDdlTjBiMTdkNTA5ZTladC9idGJWRlNVckZhcjB0UFRkZmJzV2QxeXl5MEYybXphdEVtU3RIWHJWdVhsNWNsaXNiaWMzN2R2bjdLeXN0U3dZVU0xYU5DZ1F1cEdRY3ljQW9BWHk4N09saVRkZGRkZEJjNE5HREJBMzMvL3ZXYk1tRkhSWmVFNndjSEJDZ29LMHV6WnM1V1ZsZVcyY2FwWHI2N2h3NGNyS1NsSkFRRUJiaHZIWFlLQ2d0U21UUnRKMHBZdFd3cWNQM1BtakE0Y09DQ2J6YVp6NTg1cDM3NTlCZHA4OGNVWGtxUU9IVHE0dDFnVWkzQUtBRjVvL3Z6NW1qWnRtcDU2NmltMWE5ZE9VNmRPTGRCbThPREIrc1V2ZnFHUFB2cklPZU1FenhnNmRLak9uVHVuVjE5OTFXMWpMRisrWENOSGpsU3paczNjTm9hNzVXOEpTRWxKS1hCdTgrYk5rcVNXTFZ0S0tqekE1b2ZUamgwN3VxdEVsQURoRkFDOFVGSlNrcFl0VzZiTXpFeGxabWJxMkxGakJkcFlyVlpObWpSSnZyNittanAxcWk1Y3VPQ0JTdUZ3T0RSbzBDQkZSRVJvOWVyVjJyRmpoNmRMTWxac2JLeWtuNWJ0cjdkNTgyWlpMQllOSGp4WVVzRUFtNXVicXgwN2RzaG1zOTMwL2wzY0hNSXBBSGlodFd2WEtpVWxSVk9tVEZGNmVycWVmdnBwT1J5T0F1MmFOMit1d1lNSDYvVHAwNW8zYjU0SEtrVmVYcDZzVnF2eklwNFhYM3hSVjY5ZTlYQlZabXJjdUxFYU5HaWc3Ny8vWHZ2MzczY2VkemdjMnJwMXE1bzNiNjRPSFRvb05EUlVPM2Z1VkU1T2pyUE56cDA3ZGZIaVJiVnAwMGIrL3Y2ZUtCLy9IeGRFQVlDWHN0bHNpbzZPbG5UdE5sR1hMbDBxZEsvaDczLy9lNjFidDA3Snlja1ZYU0t1MDdwMWE5MTMzMzFhdFdxVmxpeFpvZ2NmZk5EVEpaVktibTZ1cGsyYjV2WnhZbUppbEpTVXBKU1VGRFZ2M2x5U3RHdlhMdjM0NDQrS2pvNldqNCtQb3FLaWxKeWNyTlRVVk9kV0FQYWJtb053Q2dCZWFQNzgrZkwxOWRYR2pSc2xTZTNhdFN2eUloaWJ6YVkvLy9uUEdqNThlSUdsVWxTczBhTkhhOE9HRFpvL2Y3N3V1ZWNlM1hycnJaNHVxY1N1WExtaVpjdVd1WDJjMk5oWVp6aDkrT0dISmYxMGxYNytQOFk2ZHV5bzVPUmtwYVNrT01QcHRtM2JuT2ZnV1lSVEFQQkNTVWxKc2xnc0NnME4xWDMzM2Fjbm4zeXkyUGF0V3JYU2dBRUR0SFRwMGdxcUVJVUpDUW5SbURGak5ISGlSRTJmUGwwelo4NzBkRWtsRmhBUTRQekhVRkhLWTY5bjI3WnRGUkFRNEZ5MkR3Z0kwT2JObXhVVUZPUzhHQ282T2xvV2k4VjVVVlIyZHJiUzB0SlV0MjVkM1hiYmJUZGRBMjRPNFJRQXZFaEp2dG1wcURaLyt0T2Y5S2MvL2FtOFMwSXA5ZWpSUTJ2V3JOSDY5ZXUxYnQwNnhjWEZlYm9rbzloc05rVkdSbXJkdW5YNjhzc3Y5Y3RmL2xMNzl1MVQ1ODZkWmJWZWl6MDFhOVpVaXhZdHRHZlBIbVZrWk9qZ3dZTzZjdVdLYzJZVm5zVUZVUUFBVkRMang0K1h6V2JUakJrelhDN3F3VFg1Uy9WYnRteFJTa3FLOHZMeUNnVFAvTDJsS1NrcDdEYzFET0VVQUlCS3BsR2pSaG82ZEtoT256NnR4TVJFK2ZuNWVib2tvK1R2RzkyMmJadnpsbEZGaGROdDI3WnAyN1p0c2xxdGlveU1yTmhDVVNpVzlRRUFxSVFlZXVnaGZmVFJSMXE2ZEtsenVSclhoSWVINjQ0Nzd0Q2hRNGVVazVPanhvMGJxMzc5K2k1dDdycnJMb1dFaEdqWHJsMDZkZXFVMnJScG84REFRQTlWak9zeGN3b0FRQ1hrNStlblo1OTlWcm01dVlVdTdTY21Kc3B1dDJ2RGhnMGw2bS9hdEduT1A3bTV1UVdPWFg4YnFOTDJmVFBLT2xaTVRJeHljM04xOHVUSlF2ZVMrdmo0S0RJeVV0OSsrNjBjRGdkTCtnYmhuMW9BQUZSU2RydGRQWHYyMUFjZmZGRGdYR3BxcW9LRGcwdDhrVTlodDNuNitiRng0OGFWcWUrYlVkYXhZbUppdEhEaFFra0ZsL1R6ZGV6WVVmLys5NytMYllPS1J6Z0ZBTUJRSmJtN3dwUXBVelJseWhTWFk3bTV1ZHExYTVlNmRldFc0djJvSlJuTDNYMy92RjFaeHNyWHNtWExHNDdicTFjdjllclZxMVQ5d3YxWTFnY0FvSXJaczJlUExsMjZwSzVkdTFhcXZqMDVGc3hCT0FVQW9Jclp2bjI3Z29PREZSVVZWYW42OXVSWU1JY2xyeEovRjEzK04wbVVkTGtBVlIrZkNlVGpzNENLeE9jTktEL01uQUlBQU1BWWhGTUFBQUFZZzNBS0FBQUFZeEJPQVFBQVlBekNLUUFBQUl4Qk9BVUFBSUF4Q0tjQUFBQXdCdUVVQUFBQXhpQ2NBZ0FBd0JpRVV3QUFBQmlEY0FvQUFBQmpXRDFkQUFDNFUvNTNuZ01BS2dkbVRnRlVTWVJTVkRRK2MwRDVZT1lVUUpXVW1Kam82UklxcGZ5QWxacWE2dUZLQUhnclprNEJBQUJnRE1JcEFBQUFqRUU0QlFBQWdERUlwd0FBQURBRzRSUUFBQURHSUp3Q0FBREFHSVJUQUFBQUdJTndDZ0FBQUdNUVRnRUFBR0FNd2lrQUFBQ01RVGdGQUFDQU1RaW5BQUFBTUFiaEZBQUFBTVlnbkFJQUFNQVloRk1BQUFBWXcrcnBBZ0FBbnBHUmthR0ZDeGNXZW03cTFLa3V6NGNORzZZNmRlcFVSRmtBdkJ6aEZBQzhWTzNhdGZYNTU1OHJNek96d0xrVksxWTRINGVGaGVtWlo1NnB5TklBZURHVzlRSEFTL240K0NnK1B2Nkc3ZUxqNCtYancxOFhBQ29HdjIwQXdJdVZKSndtSkNSVVFDVUFjQTNoRkFDOG1OMXVWMGhJU0pIbmE5U29JYnZkWG9FVkFmQjJoRk1BOEdKV3ExVnhjWEZGbm8rTGk1T3ZyMi9GRlFUQTZ4Rk9BY0RMRmJkc3o1SStnSXBHT0FVQUw5ZStmWHNGQlFVVk9CNFVGS1IyN2RwNW9DSUEzb3h3Q2dCZXptYXpLVFkydHNEeFRwMDZ5V2F6ZWFBaUFONk1jQW9BS0hUNW5pVjlBSjVBT0FVQXFFT0hEdkwzOTNjKzkvZjNWM1IwdEFjckF1Q3RDS2NBQVBuNys2dGp4NDdPNXpFeE1TNWhGUUFxQ3VFVUFDREo5WWI4SmJrNVB3QzRBK0VVQUNCSkxoZEZGWGFCRkFCVUJLdW5Dd0FBbUNFb0tFaXhzYkd5V0N3S0RBejBkRGtBdkJUaEZBRGdsSkNRSUl2RjR1a3lBSGd4d2ltQUttbklrQ0ZLUzB2emRCbVYxcVJKa3p4ZFFxVmp0OXVWbUpqbzZUS0FTbzg5cHdDcUpJSXBLbHBxYXFxblN3Q3FCR1pPQVZScEJBWlVCTHZkN3VrU2dDcURtVk1BQUFBWWczQUtBQUFBWXhCT0FRQUFZQXpDS1FBQUFJeEJPQVVBQUlBeENLY0FBQUF3QnVFVUFBQUF4aUNjQWdBQXdCaUVVd0FBQUJpRGNBb0FBQUJqRUU0QkFBQmdETUlwQUFBQWpFRTRCUUFBZ0RFSXB3QUFBREFHNFJRQUFBREdJSndDQUFEQUdJUlRBQUJRcE9QSGozdTZCSGdad2lrQUFJYXoyKzJ5MiswYU1XSkVzZTFpWW1Ka3Q5dHZhcXk4dkR5bHBhWHA5ZGRmVi8vKy9kVzdkKytiNnU5NmRydGRNVEV4NWRhdU1HdlhycFhkYmxmLy92MkxiRE5uemh6WjdYWk5tRENoMFBNT2gwTmR1blNSM1c3WGlSTW55bFFIeXM3cTZRSUFBRURKYk4rK1hXdldyRkd2WHIzY05rYjM3dDExOXV4WnQvWHZibEZSVWJKYXJVcFBUOWZaczJkMXl5MjNGR2l6YWRNbVNkTFdyVnVWbDVjbmk4WGljbjdmdm4zS3lzcFN3NFlOMWFCQmd3cXBHejloNWhRQWdFb2dPRGhZUVVGQm1qMTd0ckt5c3R3MlR2WHExVFY4K0hBbEpTVXBJQ0RBYmVPNFMxQlFrTnEwYVNOSjJySmxTNEh6Wjg2YzBZRURCMlN6MlhUdTNEbnQyN2V2UUpzdnZ2aENrdFNoUXdmM0ZvdENFVTRCd0hBT2gwUC8rTWMvTkhEZ1FFVkhSeXM2T2xxLytjMXZsSlNVNUd6endBTVA2TjU3NzFWdWJxNEhLLzFKU2VySlg2bytkKzVjQlZaV3VRMGRPbFRuenAzVHE2Kys2cll4bGk5ZnJwRWpSNnBaczJadUc4UGQ4cmNFcEtTa0ZEaTNlZk5tU1ZMTGxpMGxGUjVnODhOcHg0NGQzVlVpaWtFNEJRRERUWnMyVGJObnoxWjJkclo2OSs2dFBuMzZxSDc5K2pwOCtMQ3p6ZURCZy9YUVF3L0p6OC9QZzVYK3hMUjZxZ0tIdzZGQmd3WXBJaUpDcTFldjFvNGRPenhka3JGaVkyTWwvYlJzZjczTm16ZkxZckZvOE9EQmtnb0cyTnpjWE8zWXNVTTJtKzJtOSsraWJOaHpDZ0NHKzllLy9pVkptanQzcmhvMWF1UThucE9UNDN6Y28wZVBDcStyT0tiVlV4WGs1ZVhKYXJWcXdvUUpHajU4dUY1ODhVVXRYYnBVdnI2K25pN05PSTBiTjFhREJnMTA0c1FKN2QrL1g4MmJONWQwTGVCdjNicFZ6WnMzVjRjT0hSUWFHcXFkTzNjcUp5Zkh1WVZoNTg2ZHVuanhvaUlqSStYdjcrL0p0K0cxQ0tjQVlMamc0R0RsNU9Ub2xWZGUwUi8vK0VjMWJ0eFlrbHoyQStiUDhLeGR1MWFob2FGeU9CeDYvZlhYOWQ1NzcrbktsU3NhTW1TSTVzMmI1OUltL3pXdnZQS0szbnJyTFIwNGNFRDE2dFhUYzg4OXAyUEhqdW10dDk3UzZkT24xYXhaTXozLy9QTzY3YmJiSkYwTFNVbEpTZnJuUC8rcFU2ZE9LU3dzVFBmZWU2OGVlZVFSWjFBcXJKNTU4K1pwNWNxVnVuejVzZ1lNR0ZBeFA3d3FxSFhyMXJydnZ2dTBhdFVxTFZteVJBOCsrS0NuU3lxVjNOeGNUWnMyemUzanhNVEVLQ2twU1NrcEtjNXd1bXZYTHYzNDQ0K0tqbzZXajQrUG9xS2lsSnljck5UVVZPZFdBUGFiZWg3TCtnQmd1Q2VmZkZJK1BqN2F1SEdqZnZ2YjMrcUpKNTdRN3QyN2kzM040c1dMdFdqUkl2bjYrcXBuejU1YXMyWk5rVzFuenB5cC8vbWYvMUc5ZXZWMDVNZ1JQZkhFRTBwTVRGVEhqaDBWSGg2dXZYdjM2cFZYWG5HMmYvdnR0L1h5eXkvcjRzV0w2dHUzci96OS9iVmd3UUs5OXRwclJZN3hqMy84UTIrOTlaWXNGb3Q2OWVxbFR6Lzl0UFEvQ0RpTkhqMWFZV0ZobWo5L3ZrNmZQdTNwY2tybHlwVXJXclpzV2JGL3lrUCswdjcxeS9iNVYrbEhSMGRMK21sUDZmVnR0bTNiNW5JT0ZZK1pVd0F3WFBmdTNkVzRjV010WExoUUd6WnMwS1pObTVTU2txSS8vL25QUmQ1U2FOV3FWWktraVJNbnFsT25UanA2OUtqNjlPbFRhTnZubjM5ZXJWcTEwb0VEQnpSdzRFQmxaMmRyMGFKRmlvaUlVRnhjbkVhT0hLa0RCdzQ0MitlSGg4bVRKeXNxS2txSERoMVN2Mzc5dEhMbFNvMGVQVm8rUGdYblBWYXVYT21zcDNQbnpqcCsvSGk1M2ovVDI0U0VoR2pNbURHYU9IR2lwaytmcnBrelozcTZwQklMQ0FqUXhvMGJpMjFUSG5zOTI3WnRxNENBQUpkbCs4MmJOeXNvS01oNU1WUjBkTFFzRm92em9xanM3R3lscGFXcGJ0MjZ6cFVDVkR4bVRnR2dFbWpSb29WZWZ2bGxyVm16UnZIeDhYSTRISm96WjA2UjdVK2VQQ2xKenVYTWhnMGJGdGsyZjV0QTdkcTFuY2NpSWlJa1NlSGg0WkxrY3RWOS9reGQwNlpOWFY2Zm5aM3RzZy8yZXFkT25YSytEMG1xWDc5K2tmV2daSHIwNktIMjdkdHIvZnIxV3JkdW5hZkxNWTdOWmxOa1pLUnljM1AxNVpkZktqTXpVL3YyN1ZPN2R1MWt0VjZibTZ0WnM2WmF0R2loSTBlT0tDTWpRMTk5OVpXdVhMbmluRm1GWnhCT0FjQndPM2Z1ZEQ2dVU2ZU8vdkNIUDBpNkZnYUxVcjE2ZFVuU2tTTkhKRW43OSs4dnQzcnlBK3V4WThja1NVZVBIcFYwYlRZdk1EQ3cwTmVFaElTNHRDM3MzcElvdmZIang4dG1zMm5HakJsRi9zUEFtK1h2STkyeVpZdFNVbEtVbDVkWElIam03eTFOU1VsaHY2a2hXTllIQU1NOS9QRERhdG15cGU2ODgwNDVIQTdua3VnOTk5eFQ1R3U2ZE9taTk5NTdUNU1tVFZKQ1FzSU5sMUZMbzIvZnZwb3paNDRtVHB5bytQaDQ1MzY5My8zdWR3VythZWY2ZWxhdVhLbm5ubnRPWGJ0MjFZWU5HOHF0SG0vV3FGRWpEUjA2VkcrODhZWVNFeFBsNStkSFNMMU8vcjdSYmR1MjZZY2ZmcENrUXNQcGdnVUx0RzNiTmgwK2ZGaFdxMVdSa1pFVlhpdCt3c3dwQUJpdWE5ZXVPblhxbE41OTkxMjk5OTU3OHZmMzE4aVJJL1hNTTg4VStab3hZOGJvN3J2djFnOC8vS0JQUC8xVXc0WU5jNTZyVnEzYVRkWHo0SU1QYXRTb1ViSmFyWHIzM1hkMStmSmxQZjc0NHk1ai9OeVRUejZwYnQyNjZjZi8xOTY5QjFsWjM0Y2YvK3l5TEhJcFFhd29BbGxrVzFDdWlXZFNRUlp2WUpVSVl6dHBSK3NsYkFoTlkyYVNsSHBKYWNaT3JFcE1uQ1MyNmJSS2tobE1PbDdTNkdna0dpOVl0UzFnY1ZFa3V4RzU2Q2dYbFdSTE1BVnhjYy92and6bjV3TEtzaTU3UGdkZXIzOXk5cHpuUE05bm1XTjQ4MzNPYzg1YmI4VmpqejMyZ2R0eWFCb2JHNk91cmk3dXV1dXVORi9Da01XUUlVTml6Smd4OGVxcnI4YnExYXVqcnE1dXY3ZVVUSmd3SVFZT0hCaHIxcXlKZGV2V3hhUkprOTczREFBOXc4b3BRSEtkK2RpZHBxYW1Eai8zN2RzM3Z2NzFyNWQrM3Z1ZXhCRWpScFErZ21yZjV3d2FOR2kvKzBhT0hMbmZmVlZWVmRIWTJCaU5qWTJkbnFkLy8vNXg4ODAzZDdqUEJWSGRvM2Z2M3ZIVnIzNDFQdmU1engwd1RoY3RXaFMzMzM1N2ZPYzczNGt6enp6em9QdDc3K3R0Ny83MmZRMSs1U3RmNmRLK1A0eXVIcXVob1NIV3JsMGJXN1pzaVVzdXVXUy94NnVycStQMDAwK1B4eDU3TENLYzBzOUFuQUljZ1I1NjZLSDQ2VTkvR3FlY2NrcHMzNzY5OUJmdlgvN2xYNVo1TWc2SFFxRVFzMmJOaWlWTGx1ejNXRk5UVXd3WU1LRFRGL2tjNktPYzlyMXZiNXdlNnI0L2pLNGVxNkdoSVg3d2d4OUV4UDZuOVBlYU9uVnE2YjhSRjBPVm56Z0ZPQUlOSFRvMFhuLzk5WGp1dWVlaVQ1OCtjZXFwcDhZVlYxd1I1NXh6VHJsSG93djJYWWsra091dnZ6NnV2Lzc2RHZlMXRiWEZtalZyNHJ6enp1djBWOGwyNWxpSGU5LzdidGVWWSswMWNlTEVneDUzOXV6WjcvdXhiUFE4Y1Fwd0JDb1VDdkhUbi82MDNHTlFaaTB0TGJGNzkrNllNV05HUmUyN25NZWkvRndRQlFCSHFGV3JWc1dBQVFOaTh1VEpGYlh2Tm1UeTh3QUFIWk5KUkVGVWNoNkw4cXNxRm92RmNnL1JWWHUvUWFLenB3azQ4bmxOc0pmWEFqM0o2dzI2ajVWVEFBRFNFS2NBQUtRaFRnRUFTRU9jQWdDUWhqZ0ZBQ0FOY1FvQVFCcmlGQUNBTk1RcEFBQnBpRk1BQU5JUXB3QUFwQ0ZPQVFCSVE1d0NBSkNHT0FVQUlBMXhDZ0JBR3VJVUFJQTB4Q2tBQUduVWxIc0FnTU9wVUNpVWV3UUFEb0dWVStDSUpFcnBhVjV6MEQyc25BSkhwRVdMRnBWN2hJcTBON0NhbXByS1BBbHd0TEp5Q2dCQUd1SVVBSUEweENrQUFHbUlVd0FBMGhDbkFBQ2tJVTRCQUVoRG5BSUFrSVk0QlFBZ0RYRUtBRUFhNGhRQWdEVEVLUUFBYVloVEFBRFNFS2NBQUtRaFRnRUFTRU9jQWdDUWhqZ0ZBQ0FOY1FvQVFCcmlGQUNBTk1RcEFBQnBpRk1BQU5JUXB3QUFwQ0ZPQVFCSVE1d0NBSkNHT0FVQUlBMXhDZ0JBR3VJVUFJQTB4Q2tBQUdtSVV3QUEwaENuQUFDa0lVNEJBRWhEbkFJQWtJWTRCUUFnRFhFS0FFQWE0aFFBZ0RURUtRQUFhWWhUQUFEU0VLY0FBS1FoVGdFQVNFT2NBZ0NRaGpnRkFDQU5jUW9BUUJyaUZBQ0FOTVFwQUFCcGlGTUFBTklRcHdBQXBDRk9BUUJJUTV3Q0FKQ0dPQVVBSUExeENnQkFHdUlVQUlBMHhDa0FBR21JVXdBQTBoQ25BQUNrSVU0QkFFaERuQUlBa0lZNEJRQWdEWEVLQUVBYTRoUUFnRFRFS1FBQWFZaFRBQURTRUtjQUFLUWhUZ0VBU0VPY0FnQ1FoamdGQUNBTmNRb0FRQnJpRkFDQU5NUXBBQUJwaUZNQUFOSVFwd0FBcENGT1lSOWJ0MjR0OXdnQWNOU3FLZmNBa01GcnI3MFdTNWN1alNlZWVDS2FtNXVqcWFtcDNDTUJ3RkZKbkhMVTJyaHhZeXhkdWpTV0xsMGE2OWF0Sy9jNEFFQ0lVNDRpeFdJeDFxNWRXMW9oZmVXVlY4bzlFZ0N3RDNIS0VhMjl2VDJhbTV2ajhjY2ZqLy80ai8rSXpaczNsM3NrQU9BRGlGT09TS3RXclNxdGtMNzU1cHVIL1B4Q29YQVlwZ0lBRHNiVitoeVJxcXFxT3Z3djBIbitjUWFVVTFXeFdDeVdlNGl1MnZ0L29LNnNacTk5WHhQdDdlM1IwdElTanovK2VEenh4Qk9kUHEzdk5RVUE1ZUcwUGtlMDZ1cnFHRDkrZkl3ZlB6NisvT1V2eDBzdnZWUzZRdDhGVVFDUWp6amxxRkZWVlJWanhveUpNV1BHeEJlKzhJWFl1SEZqUFBIRUU3RjA2ZEo0NmFXWHlqMGVBQkRpbEtQWXFGR2pZdFNvVVRGdjNyell0R2xUYVVXMXVibTUzS01Cd0ZGTG5FSkVEQjgrUE9iTW1STno1c3p4OWFVQVVFYXUxb2Q5REIwNnROd2pBTUJSUzV3Q0FKQ0dPQVVBSUExeENnQkFHdUlVQUlBMHhDa0FBR21JVXdBQTBoQ25BQUNrSVU0QkFFaERuQUlBa0lZNEJRQWdEWEVLQUVBYTRoUUFnRFRFS1FBQWFZaFRBQURTRUtjQUFLUWhUZ0VBU0VPY0FnQ1FSazI1QjRDdTJycDFhOHlhTmV1QWp4VUtoUTQvTDFteUpJWU9IZG9UWXdFQUg0S1ZVeXJXMEtGRFk5eTRjUWZkYnR5NGNjSVVBQ3FFT0tXaVRaOCsvYURiekpneG93Y21BUUM2Z3ppbG9uVW1UanV6RFFDUWd6aWxvZzBmUGp4R2p4Nzl2bytQR1RNbWhnMGIxb01UQVFBZmhqaWw0bjNReXVpNTU1N2JnNU1BQUIrV09LWGlmVkNBT3FVUEFKVkZuRkx4Um8wYUZTTkhqdHp2L3BOUFBqbE9Qdm5rbmg4SUFPZ3ljY29SNFVBcnBGWk5BYUR5aUZPT0NBY0tVZTgzQllES0kwNDVJb3dlUGJyRFZmbkRoZzM3d0t2NEFZQ2N4Q2xIaEtxcXFnNHJwZE9uVDQrcXFxb3lUZ1FBZElVNDVZangzbFA3M204S0FKV3BwdHdEUUhjWk4yNWNEQmt5SktxcXFtTHMyTEhsSGdjQTZBSnh5aEdqdXJxNmRHcS91dHBKQVFDb1JPS1VJNHIzbWdKQVpST25TWHo2MDUrTzV1Ym1jbzhCVVNnVVl0R2lSZVVlQTRDamxIT2ZTUWhUc21ocWFpcjNDQUFjeGF5Y0ppTU1LS2RDb1ZEdUVRQTR5bGs1QlFBZ0RYRUtBRUFhNGhRQWdEVEVLUUFBYVloVEFBRFNFS2NBQUtRaFRnRUFTRU9jQWdDUWhqZ0ZBQ0FOY1FvQVFCcmlGQUNBTk1RcEFBQnBpRk1BQU5JUXB3QUFwQ0ZPQVFCSVE1d0NBSkNHT0FVQUlBMXhDZ0JBR3VJVUFJQTB4Q2tBQUdtSVV3QUEwcWdwOXdEUWt3cUZRdW4yblhmZUdXUEdqQ25qTkFEQXZxeWNBZ0NRaGpnRkFDQU5jUW9BUUJyaUZBQ0FORndRUlk5cWFtcUtPKys4TTE1NDRZWDR6VzkrRS8zNzk0KzZ1cnBvYkd5TXM4OCt1OE8ydi9yVnIrS3V1KzZLWmN1V3hhWk5tK0x0dDkrT1FZTUd4Y1NKRStOYjMvcFdhYnVOR3pmR2tpVkw0cm5ubm91WFgzNDVkdTNhRllNSEQ0NUNvUkR6NXMyTGtTTkhkbnErNXVibVdMeDRjYXhhdFNyKzcvLytMNDQvL3ZnNDg4d3pZOTY4ZVhIc3NjZDIwNThDKzlwN29kcHBwNTBXMy92ZTk5NTN1NGFHaHRpMWExYzBOVFY5NkdPMnQ3ZkhvNDgrR284KyttaTB0TFJFYTJ0clZGVlZ4YUJCZzZLK3ZqNGFHeHZqai83b2o3cTA3MEtoRUgzNzlvMy8rcS8vNnBidERtVHAwcVZ4N2JYWFJuMTlmZno0eHo4KzREYmYvZTUzWS9IaXhYSCsrZWZId29VTDkzdTh2YjA5cGsrZkhqdDI3SWdISG5nZ2hnOGZmc2h6QUhRM2NVcVB1Zi8rKytQR0cyK01ZckZZdW0vSGpoMnhaczJhV0xObVRZYzRmZWFaWitKdi8vWnZZOGVPSFIzMjBkcmFHazgrK1dTSCs2NjU1cHA0NVpWWE90ejM1cHR2eHNNUFB4eFBQZlZVM0hISEhURnExS2lEenZmZ2d3L0dEVGZjRU8rKysyN3B2aTFidHNUZGQ5OGRUejMxVlB6d2h6K013WU1IZC80WDVwQ3RXclVxSG56d3daZzllL1poUGM3R2pSdGp3WUlGc1g3OSt1amJ0MjlNbWpRcHBrNmRHdTN0N2ZIYWE2L0ZxbFdyWXRLa1NWMk8wNTR3ZWZMa3FLbXBpUTBiTnNTdmZ2V3IrUDNmLy8zOXR2bnYvLzd2aVBqZGYwL0ZZakdxcXFvNlBQN2lpeS9HamgwN1lzU0lFY0lVU0VPYzBtTnV2LzMyVXBpT0hUczJMcmpnZ25qMzNYZmpsNy84WmZUcDA2ZTAzZWJObStQcXE2K09uVHQzUmtURWNjY2RGeGRlZUdHY2NNSUpzVzNidG5qc3NjYzY3TGRZTEVaOWZYMU1tVElsaGc0ZEd0dTNiNDk3NzcwM1dsdGJZK2ZPbmJGbzBhSzQrZWFiUDNDMmwxNTZLVzY4OGNaNDk5MTNvMSsvZnZHcFQzMHFqanZ1dUhqNDRZZGo3ZHExc1hYcjF2ak9kNzRUTjl4d1F6Zi9xYkRYZ0FFRG9sZ3N4cTIzM2hwbm5YVldEQnc0OExBY1o4T0dEVEZ2M3J6NDdXOS9HM1Buem8zUGZPWXowYTlmdnc3Yi9QYTN2NDAzM25qanNCeS91L1R2M3o4Ky92R1B4OHFWSzJQRmloVXhhOWFzRG85djI3WXQxcTFiRjdXMXRiRjkrL1o0OGNVWDQ5UlRUKzJ3emYvOHovOUVSTVFaWjV6UlkzTURISXc0cGNkczM3NjlkUHV2L3Vxdm9xR2hvZlR6ZTFkVEZ5OWVYQXJUVWFOR3hROSs4SU1Pb1hMbGxWZDIyTy9DaFF2amxGTk82WERmNk5HajQ1cHJyb21JNk5RcDRCLzk2RWV4WjgrZWlJajRoMy80aHpqbm5ITWlJdUw4ODgrUG1UTm5Sc1R2VHFQKy9kLy9mZlR1M2Z2Z3Z5eGRNbmZ1M1BqdWQ3OGIvL2lQL3hqWFhYZGR0KysvcmEwdHJyMzIydGl4WTBkODdXdGZlOThWMmdFREJzU0FBUU82L2ZqZHJhR2hJVmF1WEJuTGx5L2ZMMDZYTFZzV0VSRVRKMDZNWjU5OU5sYXNXUEcrY1RwMTZ0U2VHUmlnRTF3UVJZK1pNbVZLNmZhQ0JRdmlsbHR1aVRWcjFrUkVkRGpkdUdMRml0THR6Mzcycy91dG9OWFVkUHczMVpneFkrTDU1NStQTys2NEkyNjQ0WWE0OHNvck83d245YjFSL0g2ZWZmYlowdTJycjc0NkNvVkNGQXFGVXBoR1JPemV2VHRlZi8zMWcrNkxybWx2YjQvTEw3ODg2dXZyNDRFSEhvalZxMWQzK3pFZWZ2amhlT1dWVitMc3M4OCs3RzhkNkFuVHBrMkxpUDkvMnY2OWxpMWJGbFZWVlhIRkZWZEVSTVR5NWNzN1BON1cxaGFyVjYrTzJ0cmFEbDlPQVZCdTRwUWU4N1d2ZlMxbXpKZ1JWVlZWc1hQbnpyajc3cnVqc2JFeExydnNzdGl3WVVOcHUyM2J0cFZ1Zi9TakgvM0FmVzdidGkzbXpKa1RuLzNzWitPZi91bWY0djc3NzQrMWE5ZDJlSnRBZTN2N1FXZjc5YTkvM2FuZllkZXVYWjNhamtOWExCYWpwcVltL3U3di9pNGlJbTY2NmFZTzcvL3REbzgrK21oRVJQejVuLzk1dCs2M1hPcnE2bUw0OE9IeHYvLzd2N0YyN2RyUy9lM3Q3ZkhNTTgvRUthZWNFbWVjY1VZTUdqUW9YbmpoaFE2djN4ZGVlQ0hlZnZ2dCtQakhQeDdISEhOTU9jWUhPQ0NuOWVreEF3Y09qRzk4NHh1eGVmUG1lT1NSUitMZWUrK04xMTkvUFY1ODhjWDQ2Ny8rNjdqLy92dWpWNjllMGJkdjMyaHJhNHVJaUsxYnQ4YllzV1BmZDU4TEZ5Nk01dWJtaUlpWU5XdFd6SjgvUHdZTkdoUy8vT1V2NC9MTEwrLzBiUDM2OVl1MzNub3JJaUlhR3h0ajZOQ2hCOXp1aEJOTzZQUSs2WnFQZmV4amNkRkZGOFg5OTk4Zi8vWnYveFp6NXN6cHRuM3ZEYmlKRXlkMjJ6N2ZUMXRiVzN6akc5ODQ3TWRwYUdpSXUrKytPNVl2WDE1NmU4dWFOV3ZpcmJmZWlpbFRwa1IxZFhWTW5qdzVmdjd6bjBkVFUxUHA3VFRlYndwa0pVN3BNZHUzYjQ5Qmd3YkZzR0hEWXU3Y3VURjc5dXk0NElJTEl1SjNWOFZ2MnJRcDZ1cnFZc0tFQ2FXcmpCY3ZYaHhubkhGRzlPM2J0N1NmZDk1NUoycHJheVBpZDZjejk3cm9vb3RpMEtCQkVkSHhyUUdkTVhyMDZOSjdVL3YzN3g5LzltZC8xdUh4OXZiMmFHOXYzKzh0QlJ3ZVgvN3lsK1BwcDUrTzczM3ZlM0grK2VmSGlTZWUyQzM3M2I1OWU5VFcxdTUzQWRUaHNHZlBudmY5aUtmdU5HM2F0RktjZnVZem40bUkvMytWL3Q2MzBreWRPalYrL3ZPZngvTGx5MHR4dW5MbHl0SmpBSm40bTVZZWMrR0ZGOGFaWjU0Wlk4ZU9qWnFhbWc1aDJhdFhyOUxuaUY1eHhSV3hiTm15S0JhTDBkTFNFaGRmZkhITW5Ea3pCZzhlSEZ1MmJJbkhIbnNzSG5yb29ZaUk2Tk9uVCt6ZXZUc2lJbTY1NVphWVBYdDJ2UGJhYS9HVG4vemtrR2I3MHovOTAxS2MvdXUvL211c1g3OCt4bzhmSDlYVjFiRnAwNmI0ei8vOHovajJ0NzhkOWZYMTNmRkh3VUVNSERndzVzK2ZIOWRkZDExODg1dmZqRzkvKzl2ZHN0OWpqamttZHU3Y0dlKysrMjcwNnRXclcvYjVmanI3T2FjZjFtbW5uUlo5Ky9ZdG5iYnYyN2R2TEZ1MkxQcjM3MTlhSVo0eVpVcFVWVldWL3RHMmMrZk9hRzV1anFGRGg4YkpKNS84b1djQTZFN2lsQjd6OXR0dmx6NzBmRitOalkybEM1OCs4WWxQeFB6NTgrUFdXMitOOXZiMjJMeDVjM3ovKzk4LzRENW56cHdaOTl4elQwVDg3dU9nOWw0SU5XUEdqSGo4OGNjN1Bkdk1tVE5qeFlvVnNXVEprbWh2YjQ5SEhua2tIbm5ra1VQOUZlbEduL3prSitQQkJ4K01wNTU2S3A1ODhzbjl2cVNoSzA0NjZhUll2MzU5ckZ1M2JyOVBlS2hVdGJXMWNmcnBwOGVUVHo0Wnp6NzdiSXdiTnk1ZWZQSEZPT3VzczBvci9jY2VlMnljZXVxcDBkTFNFbSs4OFVhc1g3OCs5dXpaMCtFaVJZQXNYQkJGai9tTHYvaUxxSyt2ano1OStrUjFkWFVNSGp3NHBrNmRHdC82MXJmaUMxLzRRb2R0TDd2c3NsaThlSEZjY01FRk1XVElrT2pWcTFmMDZkTW5SbzRjR1pkZGRsbHB1L256NTBkalkyTU1HVElrYW1wcW9xNnVMaFlzV0JCejU4NDk1UG11di83NnVQSEdHNk5RS01Udi9kN3ZSWFYxZFF3Y09EQSs5ckdQeFZWWFhSVWpSb3o0MEg4R0hKb0ZDeFpFYlcxdDNITExMZDF5TWRycHA1OGVFVkZhZVQ5UzdEMVZ2MkxGaWxpK2ZIa1VpOFg5d25QdmUwdVhMMS91L2FaQWFsWk82VEZYWDMzMUlXMC9idHk0dU9tbW16NXdtOTY5ZThjWHYvakYrT0lYdjdqZll3ZjZmTk9EZmVicHpKa3pPM3g4Rk9YMTBZOStOT2JPblJ1MzNYWmJMRnEwS0hyMzd2MmhJdlhpaXkrT3UrKytPMzc4NHgvSEgvL3hIOGY0OGVPN2NkcnkyZnUrMFpVclY4WnZmdk9iaUlnRHh1bjN2Ly85V0xseVpiejg4c3RSVTFOVGluV0FUS3ljQXFrMU5qWkdYVjFkM0hYWFhhVlBjZWlxWWNPR3haZSs5S1ZvYTJ1TEs2KzhNaDU2NktFRGZ0VFlHMis4VWZvTTNrb3daTWlRR0RObVRMejY2cXV4ZXZYcXFLdXJpMkhEaG5YWVpzS0VDVEZ3NE1CWXMyWk5yRnUzTGlaTm10UWpGNFlCSENweENxVFd1M2Z2K09wWHZ4cHRiVzBIWERWZHRHaFJGQXFGZVBycHB6dTF2OHN2dnp6bXo1OGZ1M2Z2anV1dXV5NCsrY2xQeGxlKzhwWDQrdGUvSHRkZGQxMWNldW1sY2VHRkY1YStZYWtyeC9nd3VucXNob2FHYUd0cml5MWJ0aHp3dmFUVjFkVngrdW1ueCtiTm02Tzl2ZDBwZlNBdGNRcWtWeWdVOXZ0NnpyMmFtcHBpd0lBQmgzUnh6K1dYWHg3MzNYZGZYSHJwcFRGdzRNQll0bXhaM0hmZmZmSDAwMDlIVlZWVlhITEpKYVdQT2V2cU1icXFxOGQ2NzljQnY5OXozL3V4VVM2R0FyS3FLdTc3blhjVlpPL0hzSFRtdTlPek81SitGeXBYcGIwTzI5cmE0cXl6em9yenpqc3Zyci8rK29vOVJqbU9CWkNWbFZPZ1lyVzB0TVR1M2J0anhvd1pGWDJNY2h3TElDdHhDbFNzVmF0V3hZQUJBMkx5NU1rVmZZeHlIQXNnSzZmMWt6aVNmaGNxbDljaEFPVm01UlFBZ0RURUtRQUFhWWhUQUFEU0VLY0FBS1FoVGdFQVNFT2NBZ0NRaGpnRkFDQU5jUW9BUUJyaUZBQ0FOTVFwQUFCcGlGTUFBTklRcHdBQXBDRk9BUUJJUTV3Q0FKQ0dPQVVBSUExeENnQkFHalhsSG9DT0NvVkN1VWNBQUNnYks2ZEppRkt5OEZvRW9KeXNuQ2F4YU5HaWNvOVE4ZlpHVlZOVFU1a25BUUM2eXNvcEFBQnBpRk1BQU5JUXB3QUFwQ0ZPQVFCSVE1d0NBSkNHT0FVQUlBMXhDZ0JBR3VJVUFJQTB4Q2tBQUdtSVV3QUEwaENuQUFDa0lVNEJBRWhEbkFJQWtJWTRCUUFnRFhFS0FFQWE0aFFBZ0RURUtRQUFhWWhUQUFEU0VLY0FBS1FoVGdFQVNFT2NBZ0NRaGpnRkFDQU5jUW9BUUJyaUZBQ0FOTVFwQUFCcGlGTUFBTklRcHdBQXBDRk9BUUJJUTV3Q0FKQ0dPQVVBSUExeENnQkFHdUlVQUlBMHhDa0FBR21JVXdBQTBxZ3A5d0RkNGZiYmJ5LzNDSlRSdWVlZUczLzRoMzlZN2pFQWdHNVFWU3dXaStVZW9xdW1UWnNXTzNmdUxQY1lKTkRVMUJTRlFxRjBHd0NvVEJXOWNycHc0Y0pvYVdrcDl4aVV5WFBQUFJjclY2Nk1mdjM2bFhzVUFLQ2JWSFNjVHBzMkxhWk5tMWJ1TVNpVDU1OS9QbGF1WE9tVVBnQWNRVndRQlFCQUd1SVVBSUEweENrQUFHbUlVd0FBMGhDbkFBQ2tJVTRCQUVoRG5BSUFrSVk0QlFBZ0RYRUtBRUFhNGhRQWdEU3Fpc1Zpc2R4RFFHZnMzTGt6ZHUzYUZSRVJiN3p4Umx4MTFWWHg1cHR2Um0xdGJRd1pNaVEyYmRvVUVSSERodytQcXFxcTJMTm5UOVRXMXNhLy9NdS94SWtubmxqTzBRR0FUcW9wOXdEUVdjdVhMNDlycjcxMnYvdmZlZWVkVXBoR1JJZmJvMGFORXFZQVVFR2MxcWRpbkhIR0dZZjhuT25UcHgrR1NRQ0F3MFdjVWpINjl1MGI1NTU3N2lFOVI1d0NRR1VScDFTVVE0bk5FU05HeEIvOHdSOGN4bWtBZ080bVRxa28wNlpOaTk2OWUzZHEyK25UcDBkVlZkVmhuZ2dBNkU3aWxJclN2My8vbUR4NWNxZTJQZFMzQUFBQTVTZE9xVGd6WnN3NDZEWW5ubmhpakIwN3RnZW1BUUM2a3ppbDRweDU1cG5ScTFldkQ5em0zSFBQZFVvZkFDcVFPS1hpREJ3NE1EN3hpVTk4NERhdTBnZUF5aVJPcVVqN250cC83eXJwY2NjZEZ4TW5UdXpwa1FDQWJpQk9xVWhubjMxMmh5QTkrZVNUUzdmUE9lZWNxSzcyMGdhQVN1UnZjQ3JTc2NjZUc2TkhqeTc5UEd2V3JOSnRwL1FCb0hLSlV5cldoQWtUU3JjdnZ2amlxSzJ0amRyYTJpZ1VDbVdjQ2dENE1NUXBGV3ZldkhrUkVURjc5dXc0NXBoajRvSUxMb2laTTJjZTlFcCtBQ0N2bW5JUEFGMTEvUEhIeDZSSmswcW44WDBqRkFCVXZxcGlzVmdzOXhCRWZQclRuNDdtNXVaeWp3RlJLQlJpMGFKRjVSNERnS09VMC9wSkNGT3lhR3BxS3ZjSUFCekZuTlpQUmhoUVRpNG1BNkRjckp3Q0FKQ0dPQVVBSUExeENnQkFHdUlVQUlBMHhDa0FBR21JVXdBQTBoQ25BQUNrSVU0QkFFaERuQUlBa0lZNEJRQWdEWEVLQUVBYTRoUUFnRFRFS1FBQWFZaFRBQURTRUtjQUFLUWhUZ0VBU0VPY0FnQ1FoamdGQUNBTmNRb0FRQnJpRkFDQU5NUXBBQUJwaUZNQUFOSVFwd0FBcENGT0FRQklRNXdDQUpDR09BVUFJQTF4Q2dCQUd1SVVBSUEweENrQUFHbUlVd0FBMHFncDl3RFEzZGF1WFJ1WFhucHA2ZWVtcHFiRDhod0FvUHRaT1FVQUlBMXhDZ0JBR3VJVUFJQTB4Q2tBQUdtNElJbzBObTdjR0V1V0xJbm5ubnN1WG43NTVkaTFhMWNNSGp3NENvVkN6SnMzTDBhT0hMbmZjMzcyczUvRlBmZmNFK3ZYcjQ4K2ZmcEVRME5Eeko0OSt3T1AwNVhuQUFBOW82cFlMQmJMUFFRUmhVSWhJbzd1cThRLzlhbFB4U3V2dkhMQXgvcjE2eGQzM0hGSGpCbzFxblRmcmJmZUdqLzYwWS8yMjNibzBLR3hkZXZXMHMvdi9UUHR5bk9PSmw2SEFKU2JsVlBTS0JhTFVWOWZIMU9tVEltaFE0Zkc5dTNiNDk1Nzc0M1cxdGJZdVhObkxGcTBLRzYrK2VhSWlIajIyV2M3UkdaRFEwTk1tVElsV2xwYTRtYy8rOWtCOTkrVjV3QUFQVXVja3NiQ2hRdmpsRk5PNlhEZjZOR2o0NXBycm9tSWpxdDUvLzd2LzE2NlBXM2F0TGoxMWx0TFAzL2tJeCtKTysrOGM3LzlkK1U1QUVEUEVxZWtNV2JNbUhqKytlZGo5ZXJWOGVxcnI4YVdMVnZpMVZkZkxUMitmZnYyMHUzVnExZVhidi9Kbi94SmgvMmNkOTU1Qnd6TnJqd0hBT2haNHBRVXRtM2JGbGRkZFZVME56ZVg3dnZJUno0U2d3WU5LdjNjM3Q1ZXV0M2EybHE2ZmNJSkozVFlWNTgrZlE1NGpLNDhCd0RvV1Q1S2loUVdMbHhZQ3ROWnMyYkYwcVZMNDRrbm5vaWJicnJwZ051L055WjM3TmpSNGJGZi8vclgzZlljQUtCbmlWTlNlT2FaWjBxM0w3cm9vdEtLNllvVkt3NjQvWHMvVnVxUlJ4N3A4Tmg5OTkzWGJjOEJBSHFXMC9xazBLZFBuOWk5ZTNkRVJOeHl5eTB4ZS9ic2VPMjExK0luUC9uSkFiYy83N3p6b3FXbEpTSWlIbmpnZ2RpOWUzZE1tREFobm5ubW1YajY2YWU3N1RrQVFNL3lPYWRKSE8yZkwvbk5iMzR6N3Jubm52M3VuekZqUmp6KytPT2xuL2YrK2J6enpqdlIyTmdZYTlldTNlODVwNTEyV3F4YXRhcGJubk8wT2RwZmh3Q1VuOVA2cERCLy92eG9iR3lNSVVPR1JFMU5UZFRWMWNXQ0JRdGk3dHk1Qjl5K3RyWTJici85OXJqa2trdmkrT09QajVxYW1oZ3hZa1I4NlV0ZmlyLzVtNy9wdHVjQUFEM0x5bWtTVnF6SXdPc1FnSEt6Y2dvQVFCcmlGQUNBTk1RcEFBQnBpRk1BQU5JUXB3QUFwQ0ZPQVFCSVE1d0NBSkNHT0FVQUlBMXhDZ0JBR3VJVUFJQTB4Q2tBQUdtSVV3QUEwaENuQUFDa0lVNEJBRWhEbkFJQWtJWTRCUUFnRFhFS0FFQWE0aFFBZ0RURUtRQUFhWWhUQUFEU0VLY0FBS1FoVGdFQVNFT2NBZ0NRaGpnRkFDQU5jUW9BUUJyaUZBQ0FOTVFwQUFCcGlGTUFBTklRcHdBQXBDRk9BUUJJUTV3Q0FKQkdUYmtIb0tOQ29WRHVFUUFBeXNiS2FSS2lsQ3k4RmdFb3A2cGlzVmdzOXhCd0tPYk1tUk8vK01Vdll2SGl4VEZod29RUDNIYk5talhSMk5nWTQ4ZVBqenZ1dUtPSEpnUUF1c3JLS1FBQWFZaFRBQURTRUtjQUFLUWhUZ0VBU0VPY0FnQ1FoamdGQUNBTmNRb0FRQnJpRkFDQU5NUXBBQUJwaUZNQUFOSVFwd0FBcENGT0FRQklRNXdDQUpDR09BVUFJQTF4Q2dCQUd1SVVBSUEweENrQUFHbUlVd0FBMGhDbkFBQ2tJVTRCQUVoRG5BSUFrSVk0QlFBZ0RYRUtBRUFhNGhRQWdEVEVLUUFBYVloVEFBRFNFS2NBQUtRaFRnRUFTRU9jQWdDUWhqZ0ZBQ0FOY1FvQVFCcmlGQUNBTk1RcEFBQnBpRk1BQU5JUXB3QUFwQ0ZPQVFCSVE1d0NBSkNHT0FVQUlBMXhDZ0JBR3VJVUFJQTB4Q2tBQUdtSVV3QUEwaENuQUFDa0lVNEJBRWhEbkFJQWtJWTRCUUFnRFhFS0FFQWE0aFFBZ0RURUtRQUFhWWhUQUFEU0VLY0FBS1FoVGdFQVNFT2NBZ0NRaGpnRkFDQU5jUW9BUUJyaUZBQ0FOTVFwQUFCcGlGTUFBTktvS2ZjQUVCSHh1Yzk5THBxYW1nN2Ivbi94aTE5RW9WRG8xTGJqeG8yTEgvN3doNGR0RmdEZy9WazVKWVU5ZS9ZYzB2YURCdytPazA0NjZhRGJuWFRTU1RGNDhPQkQydmZMTDc5OFNOc0RBTjJucWxnc0ZzczlCTFMydHNiblAvLzUyTEJoUTlUWDE4ZHR0OTEyeUZGWmljY0dBRHF5Y2tvS2d3Y1BqdHR1dXkzcTYrdGp3NFlOOGZuUGZ6NWFXMXNQKzNHRktRRGtJazVKbzZjRFZaZ0NRRDdpbEZSNktsQ0ZLUURrSkU1SjUzQUhxakFGZ0x6RUtTa2Rya0FWcGdDUW16Z2xyZTRPVkdFS0FQbUpVMUxycmtBVnBnQlFHY1FwNlgzWVFCV21BRkE1eENrVm9hdUJLa3dCb0xLSVV5ckdvUWFxTUFXQXlpTk9xU2lkRFZSaENnQ1ZTWnhTY1E0V3FNSVVBQ3BYVmJGWUxKWjdDT2lLQTBWb1JBaFRBS2hnNHBTSzl0NUEzUnVocmEydHdoUUFLcFE0cGVLOU4xQWpRcGdDUUFVVHB4d1JXbHRiNCtxcnI0NjMzMzQ3L3ZtZi8xbVlBa0NGRXFjQUFLVGhhbjBBQU5JUXB3QUFwQ0ZPQVFCSVE1d0NBSkNHT0FVQUlBMXhDZ0JBR3VJVUFJQTB4Q2tBQUdtSVV3QUEwaENuQUFDa0lVNEJBRWhEbkFJQWtJWTRCUUFnRFhFS0FFQWE0aFFBZ0RURUtRQUFhWWhUQUFEU0VLY0FBS1FoVGdFQVNFT2NBZ0NRaGpnRkFDQU5jUW9BUUJyaUZBQ0FOTVFwQUFCcGlGTUFBTklRcHdBQXBDRk9BUUJJUTV3Q0FKQ0dPQVVBSUExeENnQkFHdUlVQUlBMHhDa0FBR21JVXdBQTBoQ25BQUNrSVU0QkFFaERuQUlBa0lZNEJRQWdEWEVLQUVBYTRoUUFnRFRFS1FBQWFZaFRBQURTRUtjQUFLUWhUZ0VBU0VPY0FnQ1FoamdGQUNBTmNRb0FRQnJpRkFDQU5NUXBBQUJwaUZNQUFOSVFwd0FBcENGT0FRQklRNXdDQUpDR09BVUFJQTF4Q2dCQUd1SVVBSUEweENrQUFHbUlVd0FBMGhDbkFBQ2tJVTRCQUVoRG5BSUFrTWIvQXhzVzMyODNOVU1oQUFBQUFFbEZUa1N1UW1DQyIsCiAgICJUeXBlIiA6ICJmbG93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24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2019-10-10T06:29:43Z</dcterms:created>
  <dcterms:modified xsi:type="dcterms:W3CDTF">2019-10-10T07:29:28Z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