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708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541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28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98290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210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241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787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0103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481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6029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655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442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138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5403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5251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373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563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121251"/>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528887" y="436036"/>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33660" y="3143250"/>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dirty="0">
                <a:latin typeface="Arial Rounded MT Bold" panose="020F0704030504030204" pitchFamily="34" charset="0"/>
              </a:rPr>
              <a:t>Hari </a:t>
            </a:r>
            <a:r>
              <a:rPr lang="en-US" sz="2800" dirty="0" err="1">
                <a:latin typeface="Arial Rounded MT Bold" panose="020F0704030504030204" pitchFamily="34" charset="0"/>
              </a:rPr>
              <a:t>haran</a:t>
            </a:r>
            <a:r>
              <a:rPr lang="en-US" sz="2800" dirty="0">
                <a:latin typeface="Arial Rounded MT Bold" panose="020F0704030504030204" pitchFamily="34" charset="0"/>
              </a:rPr>
              <a:t> c</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904876" y="1588029"/>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1355620"/>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77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8" name="Content Placeholder 7">
            <a:extLst>
              <a:ext uri="{FF2B5EF4-FFF2-40B4-BE49-F238E27FC236}">
                <a16:creationId xmlns:a16="http://schemas.microsoft.com/office/drawing/2014/main" id="{806020FC-91A5-A5DB-670D-948A660FE5D0}"/>
              </a:ext>
            </a:extLst>
          </p:cNvPr>
          <p:cNvPicPr>
            <a:picLocks noGrp="1" noChangeAspect="1"/>
          </p:cNvPicPr>
          <p:nvPr>
            <p:ph sz="half" idx="1"/>
          </p:nvPr>
        </p:nvPicPr>
        <p:blipFill>
          <a:blip r:embed="rId2"/>
          <a:stretch>
            <a:fillRect/>
          </a:stretch>
        </p:blipFill>
        <p:spPr>
          <a:xfrm>
            <a:off x="1103313" y="3036094"/>
            <a:ext cx="4395787" cy="2244725"/>
          </a:xfrm>
        </p:spPr>
      </p:pic>
      <p:pic>
        <p:nvPicPr>
          <p:cNvPr id="10" name="Content Placeholder 9">
            <a:extLst>
              <a:ext uri="{FF2B5EF4-FFF2-40B4-BE49-F238E27FC236}">
                <a16:creationId xmlns:a16="http://schemas.microsoft.com/office/drawing/2014/main" id="{DE051CE2-CCE4-89EA-BD87-B73672FB5D8E}"/>
              </a:ext>
            </a:extLst>
          </p:cNvPr>
          <p:cNvPicPr>
            <a:picLocks noGrp="1" noChangeAspect="1"/>
          </p:cNvPicPr>
          <p:nvPr>
            <p:ph sz="half" idx="2"/>
          </p:nvPr>
        </p:nvPicPr>
        <p:blipFill>
          <a:blip r:embed="rId3"/>
          <a:stretch>
            <a:fillRect/>
          </a:stretch>
        </p:blipFill>
        <p:spPr>
          <a:xfrm>
            <a:off x="5654675" y="3038611"/>
            <a:ext cx="4395788" cy="2234928"/>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030287" y="15240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56</TotalTime>
  <Words>715</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vaishnav kp</cp:lastModifiedBy>
  <cp:revision>11</cp:revision>
  <dcterms:created xsi:type="dcterms:W3CDTF">2024-04-03T00:18:32Z</dcterms:created>
  <dcterms:modified xsi:type="dcterms:W3CDTF">2024-04-04T04:05:40Z</dcterms:modified>
</cp:coreProperties>
</file>