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8AE04B-C59F-4FF6-96C8-B44E10A3FCC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23157F-1E3D-422F-A58C-9736D605395B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56145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E04B-C59F-4FF6-96C8-B44E10A3FCC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157F-1E3D-422F-A58C-9736D6053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18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E04B-C59F-4FF6-96C8-B44E10A3FCC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157F-1E3D-422F-A58C-9736D6053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9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E04B-C59F-4FF6-96C8-B44E10A3FCC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157F-1E3D-422F-A58C-9736D6053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1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8AE04B-C59F-4FF6-96C8-B44E10A3FCC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23157F-1E3D-422F-A58C-9736D605395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92010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E04B-C59F-4FF6-96C8-B44E10A3FCC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157F-1E3D-422F-A58C-9736D6053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9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E04B-C59F-4FF6-96C8-B44E10A3FCC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157F-1E3D-422F-A58C-9736D6053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76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E04B-C59F-4FF6-96C8-B44E10A3FCC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157F-1E3D-422F-A58C-9736D6053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5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E04B-C59F-4FF6-96C8-B44E10A3FCC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157F-1E3D-422F-A58C-9736D6053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09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8AE04B-C59F-4FF6-96C8-B44E10A3FCC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23157F-1E3D-422F-A58C-9736D605395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1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8AE04B-C59F-4FF6-96C8-B44E10A3FCC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23157F-1E3D-422F-A58C-9736D605395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865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38AE04B-C59F-4FF6-96C8-B44E10A3FCC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523157F-1E3D-422F-A58C-9736D605395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493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18C3A-EE44-4D8C-DF6A-78DA5ED16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1330774"/>
            <a:ext cx="8361229" cy="2098226"/>
          </a:xfrm>
        </p:spPr>
        <p:txBody>
          <a:bodyPr/>
          <a:lstStyle/>
          <a:p>
            <a:r>
              <a:rPr lang="ru-RU" dirty="0"/>
              <a:t>Диаграммы для </a:t>
            </a:r>
            <a:r>
              <a:rPr lang="ru-RU" dirty="0" err="1"/>
              <a:t>вкр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35EA31-0DAE-89CB-3B18-23A9A5C6F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3692639"/>
            <a:ext cx="6831673" cy="1086237"/>
          </a:xfrm>
        </p:spPr>
        <p:txBody>
          <a:bodyPr/>
          <a:lstStyle/>
          <a:p>
            <a:r>
              <a:rPr lang="ru-RU" dirty="0"/>
              <a:t>Тема: Разработка веб-приложения для создания </a:t>
            </a:r>
            <a:r>
              <a:rPr lang="en-US" dirty="0"/>
              <a:t>BPMN-</a:t>
            </a:r>
            <a:r>
              <a:rPr lang="ru-RU" dirty="0"/>
              <a:t>схем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76DDECEA-948B-1D49-C3E2-1555D1334FDB}"/>
              </a:ext>
            </a:extLst>
          </p:cNvPr>
          <p:cNvSpPr txBox="1">
            <a:spLocks/>
          </p:cNvSpPr>
          <p:nvPr/>
        </p:nvSpPr>
        <p:spPr>
          <a:xfrm>
            <a:off x="2679903" y="4778876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Зухир Амира </a:t>
            </a:r>
            <a:r>
              <a:rPr lang="ru-RU" dirty="0" err="1"/>
              <a:t>Саидовна</a:t>
            </a:r>
            <a:br>
              <a:rPr lang="ru-RU" dirty="0"/>
            </a:br>
            <a:r>
              <a:rPr lang="ru-RU" dirty="0"/>
              <a:t>ИВТ 1.2</a:t>
            </a:r>
          </a:p>
        </p:txBody>
      </p:sp>
    </p:spTree>
    <p:extLst>
      <p:ext uri="{BB962C8B-B14F-4D97-AF65-F5344CB8AC3E}">
        <p14:creationId xmlns:p14="http://schemas.microsoft.com/office/powerpoint/2010/main" val="144493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F8DA1-59BC-4745-5E79-14785E953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9256" y="519389"/>
            <a:ext cx="8361229" cy="1086237"/>
          </a:xfrm>
        </p:spPr>
        <p:txBody>
          <a:bodyPr/>
          <a:lstStyle/>
          <a:p>
            <a:r>
              <a:rPr lang="en-US" dirty="0"/>
              <a:t>BPMN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B711A8-20D5-1267-4378-C9A8E53E1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665" y="1487424"/>
            <a:ext cx="9919728" cy="4218431"/>
          </a:xfrm>
        </p:spPr>
        <p:txBody>
          <a:bodyPr>
            <a:normAutofit fontScale="92500"/>
          </a:bodyPr>
          <a:lstStyle/>
          <a:p>
            <a:pPr algn="l"/>
            <a:r>
              <a:rPr lang="ru-RU" dirty="0"/>
              <a:t>	</a:t>
            </a:r>
            <a:r>
              <a:rPr lang="en-US" dirty="0"/>
              <a:t>BPMN (Business Process Model and Notation) – </a:t>
            </a:r>
            <a:r>
              <a:rPr lang="ru-RU" dirty="0"/>
              <a:t>это стандарт для описания бизнес-процессов в виде диаграммы процессов. Используется для графического отображения процессов для их визуализации и понимание.</a:t>
            </a:r>
          </a:p>
          <a:p>
            <a:pPr algn="l"/>
            <a:r>
              <a:rPr lang="ru-RU" dirty="0"/>
              <a:t>	Включает такие элемента как: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Задачи – представляют собой действия или шаги в процессе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Шлюзы – используются для принятия решений и разделения потока процесса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События – точки начала, завершения или промежуточных событий процесса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Последовательные потоки – линии, соединяющие элементы, показывающие направление процесса</a:t>
            </a:r>
          </a:p>
        </p:txBody>
      </p:sp>
    </p:spTree>
    <p:extLst>
      <p:ext uri="{BB962C8B-B14F-4D97-AF65-F5344CB8AC3E}">
        <p14:creationId xmlns:p14="http://schemas.microsoft.com/office/powerpoint/2010/main" val="13999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BD0A3-4136-A67A-3474-C61C44AF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вариантов использования (</a:t>
            </a:r>
            <a:r>
              <a:rPr lang="en-US" dirty="0"/>
              <a:t>use case)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0751D21-607A-779E-2C27-3E6789C36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11742"/>
            <a:ext cx="10165430" cy="306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2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3CFC6-DD42-69D5-06B0-05C6ED780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0C5A76-12BF-2D1D-48F5-522BE643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 (</a:t>
            </a:r>
            <a:r>
              <a:rPr lang="en-US" dirty="0"/>
              <a:t>classes)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063B13-8B44-ECF8-4EB8-3C170E232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0" y="1831276"/>
            <a:ext cx="11336829" cy="389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3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CC0CA-31DD-8418-BDB5-DBE78B0A0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5E038-C4D0-FCCF-35F7-36635B33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416" y="128969"/>
            <a:ext cx="10942320" cy="1485900"/>
          </a:xfrm>
        </p:spPr>
        <p:txBody>
          <a:bodyPr/>
          <a:lstStyle/>
          <a:p>
            <a:r>
              <a:rPr lang="ru-RU" dirty="0"/>
              <a:t>Диаграмма последовательности (</a:t>
            </a:r>
            <a:r>
              <a:rPr lang="en-US" dirty="0"/>
              <a:t>sequence)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9D284A-78BE-8CDA-89CA-37A763119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852" y="871919"/>
            <a:ext cx="7827329" cy="585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734A2-24FD-8C36-7328-275E160F5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9AF44-ECE0-1D7C-17A8-D58DFAE4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состояний (</a:t>
            </a:r>
            <a:r>
              <a:rPr lang="en-US" dirty="0"/>
              <a:t>state)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7B7E20-7289-FC41-8456-7F497603F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974" y="1533525"/>
            <a:ext cx="8869426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3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D31C1-BFB6-0702-6760-57962DF10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D34AB-4276-ACF6-6D11-21E24D36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91" y="142875"/>
            <a:ext cx="9601200" cy="1485900"/>
          </a:xfrm>
        </p:spPr>
        <p:txBody>
          <a:bodyPr/>
          <a:lstStyle/>
          <a:p>
            <a:r>
              <a:rPr lang="ru-RU" dirty="0"/>
              <a:t>Диаграмма деятельности (</a:t>
            </a:r>
            <a:r>
              <a:rPr lang="en-US" dirty="0"/>
              <a:t>activity)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100F18-0081-F507-6FB4-78978AA6B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04" y="885825"/>
            <a:ext cx="597217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55468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53</TotalTime>
  <Words>122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Уголки</vt:lpstr>
      <vt:lpstr>Диаграммы для вкр</vt:lpstr>
      <vt:lpstr>BPMN</vt:lpstr>
      <vt:lpstr>Диаграмма вариантов использования (use case)</vt:lpstr>
      <vt:lpstr>Диаграмма классов (classes)</vt:lpstr>
      <vt:lpstr>Диаграмма последовательности (sequence)</vt:lpstr>
      <vt:lpstr>Диаграмма состояний (state)</vt:lpstr>
      <vt:lpstr>Диаграмма деятельности (activity)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Амира Зухир</dc:creator>
  <cp:lastModifiedBy>Амира Зухир</cp:lastModifiedBy>
  <cp:revision>1</cp:revision>
  <dcterms:created xsi:type="dcterms:W3CDTF">2025-04-21T12:32:41Z</dcterms:created>
  <dcterms:modified xsi:type="dcterms:W3CDTF">2025-04-21T13:26:30Z</dcterms:modified>
</cp:coreProperties>
</file>