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40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33216"/>
            <a:ext cx="10363200" cy="1470025"/>
          </a:xfrm>
        </p:spPr>
        <p:txBody>
          <a:bodyPr/>
          <a:lstStyle/>
          <a:p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веб-приложения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 и </a:t>
            </a:r>
            <a:r>
              <a:rPr dirty="0" err="1"/>
              <a:t>визуализации</a:t>
            </a:r>
            <a:r>
              <a:rPr dirty="0"/>
              <a:t> BPMN-</a:t>
            </a:r>
            <a:r>
              <a:rPr dirty="0" err="1"/>
              <a:t>схем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5213" y="2014384"/>
            <a:ext cx="8534400" cy="1752600"/>
          </a:xfrm>
        </p:spPr>
        <p:txBody>
          <a:bodyPr>
            <a:normAutofit/>
          </a:bodyPr>
          <a:lstStyle/>
          <a:p>
            <a:r>
              <a:rPr sz="3600" dirty="0" err="1">
                <a:solidFill>
                  <a:schemeClr val="tx1"/>
                </a:solidFill>
              </a:rPr>
              <a:t>Выпускная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квалификационная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работа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9C823486-90D7-9E44-9F55-D3D1543DD1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BA2FCEF-01D4-EB76-7191-B33BD5ED2C54}"/>
              </a:ext>
            </a:extLst>
          </p:cNvPr>
          <p:cNvSpPr txBox="1">
            <a:spLocks/>
          </p:cNvSpPr>
          <p:nvPr/>
        </p:nvSpPr>
        <p:spPr>
          <a:xfrm>
            <a:off x="3241713" y="5010867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Обучающейся </a:t>
            </a:r>
            <a:r>
              <a:rPr lang="ru-RU" sz="18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курса </a:t>
            </a:r>
          </a:p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очной</a:t>
            </a: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формы обучения</a:t>
            </a:r>
          </a:p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Зухир Амиры </a:t>
            </a:r>
            <a:r>
              <a:rPr lang="ru-RU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Саидовны</a:t>
            </a:r>
            <a:endParaRPr lang="ru-RU" sz="18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выпускной квалификационной работы:</a:t>
            </a:r>
          </a:p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наук, </a:t>
            </a:r>
          </a:p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</a:t>
            </a:r>
            <a:r>
              <a:rPr lang="ru-RU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ИТиЭО</a:t>
            </a:r>
            <a:endParaRPr lang="ru-RU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>
              <a:lnSpc>
                <a:spcPct val="80000"/>
              </a:lnSpc>
              <a:spcBef>
                <a:spcPts val="0"/>
              </a:spcBef>
              <a:buSzPts val="523"/>
            </a:pP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Жуков Николай Николаевич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523"/>
            </a:pPr>
            <a:endParaRPr lang="ru-RU"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8096"/>
            <a:ext cx="10972800" cy="1143000"/>
          </a:xfrm>
        </p:spPr>
        <p:txBody>
          <a:bodyPr/>
          <a:lstStyle/>
          <a:p>
            <a:r>
              <a:rPr dirty="0" err="1"/>
              <a:t>Цель</a:t>
            </a:r>
            <a:r>
              <a:rPr dirty="0"/>
              <a:t> и </a:t>
            </a:r>
            <a:r>
              <a:rPr dirty="0" err="1"/>
              <a:t>задачи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884" y="2662085"/>
            <a:ext cx="10972800" cy="4525963"/>
          </a:xfrm>
        </p:spPr>
        <p:txBody>
          <a:bodyPr>
            <a:normAutofit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BPMN-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BPMN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6EE8E25E-4A80-23F0-FDC8-7B81970D57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052" y="741003"/>
            <a:ext cx="10972800" cy="1143000"/>
          </a:xfrm>
        </p:spPr>
        <p:txBody>
          <a:bodyPr/>
          <a:lstStyle/>
          <a:p>
            <a:r>
              <a:rPr dirty="0" err="1"/>
              <a:t>Технологии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19" y="3104536"/>
            <a:ext cx="10972800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 (bpmn.io)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 (Flask)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896E6559-781F-7ED0-93EA-BC2650DE57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3842"/>
            <a:ext cx="10972800" cy="1143000"/>
          </a:xfrm>
        </p:spPr>
        <p:txBody>
          <a:bodyPr/>
          <a:lstStyle/>
          <a:p>
            <a:r>
              <a:t>Функциональность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145" y="3006214"/>
            <a:ext cx="10972800" cy="4525963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BPMN-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Автосохранение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каждые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секунд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17F5B160-3EED-8C1F-1A14-15380A9A8F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87" y="873842"/>
            <a:ext cx="10972800" cy="1143000"/>
          </a:xfrm>
        </p:spPr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приложения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87" y="3165322"/>
            <a:ext cx="10972800" cy="4525963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bpmn.io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Flask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REST-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092D1C61-E36F-9782-6EEB-0ACEAB2826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3842"/>
            <a:ext cx="10972800" cy="1143000"/>
          </a:xfrm>
        </p:spPr>
        <p:txBody>
          <a:bodyPr/>
          <a:lstStyle/>
          <a:p>
            <a:r>
              <a:rPr dirty="0" err="1"/>
              <a:t>Результаты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045" y="3172697"/>
            <a:ext cx="10972800" cy="4525963"/>
          </a:xfrm>
        </p:spPr>
        <p:txBody>
          <a:bodyPr/>
          <a:lstStyle/>
          <a:p>
            <a:r>
              <a:rPr dirty="0" err="1"/>
              <a:t>Разработан</a:t>
            </a:r>
            <a:r>
              <a:rPr dirty="0"/>
              <a:t> </a:t>
            </a:r>
            <a:r>
              <a:rPr dirty="0" err="1"/>
              <a:t>прототип</a:t>
            </a:r>
            <a:r>
              <a:rPr dirty="0"/>
              <a:t> BPMN-</a:t>
            </a:r>
            <a:r>
              <a:rPr dirty="0" err="1"/>
              <a:t>редактора</a:t>
            </a:r>
            <a:endParaRPr dirty="0"/>
          </a:p>
          <a:p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в </a:t>
            </a:r>
            <a:r>
              <a:rPr dirty="0" err="1"/>
              <a:t>браузере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установки</a:t>
            </a:r>
            <a:endParaRPr dirty="0"/>
          </a:p>
          <a:p>
            <a:r>
              <a:rPr dirty="0" err="1"/>
              <a:t>Реализованы</a:t>
            </a:r>
            <a:r>
              <a:rPr dirty="0"/>
              <a:t> </a:t>
            </a:r>
            <a:r>
              <a:rPr dirty="0" err="1"/>
              <a:t>ключевые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BPMN-</a:t>
            </a:r>
            <a:r>
              <a:rPr dirty="0" err="1"/>
              <a:t>моделирования</a:t>
            </a:r>
            <a:endParaRPr dirty="0"/>
          </a:p>
          <a:p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адаптирован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 </a:t>
            </a:r>
            <a:r>
              <a:rPr dirty="0" err="1"/>
              <a:t>пользователя</a:t>
            </a:r>
            <a:endParaRPr dirty="0"/>
          </a:p>
        </p:txBody>
      </p:sp>
      <p:pic>
        <p:nvPicPr>
          <p:cNvPr id="4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AF6E0286-7AD1-A7D4-D094-4FD5C4155F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87" y="873842"/>
            <a:ext cx="10972800" cy="1143000"/>
          </a:xfrm>
        </p:spPr>
        <p:txBody>
          <a:bodyPr/>
          <a:lstStyle/>
          <a:p>
            <a:r>
              <a:rPr dirty="0" err="1"/>
              <a:t>Перспективы</a:t>
            </a:r>
            <a:r>
              <a:rPr dirty="0"/>
              <a:t> </a:t>
            </a:r>
            <a:r>
              <a:rPr dirty="0" err="1"/>
              <a:t>развития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046" y="3165322"/>
            <a:ext cx="10972800" cy="4525963"/>
          </a:xfrm>
        </p:spPr>
        <p:txBody>
          <a:bodyPr/>
          <a:lstStyle/>
          <a:p>
            <a:r>
              <a:rPr dirty="0" err="1"/>
              <a:t>Подключение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многопользовательского</a:t>
            </a:r>
            <a:r>
              <a:rPr dirty="0"/>
              <a:t> </a:t>
            </a:r>
            <a:r>
              <a:rPr dirty="0" err="1"/>
              <a:t>режима</a:t>
            </a:r>
            <a:endParaRPr dirty="0"/>
          </a:p>
          <a:p>
            <a:r>
              <a:rPr dirty="0" err="1"/>
              <a:t>Облачное</a:t>
            </a:r>
            <a:r>
              <a:rPr dirty="0"/>
              <a:t> </a:t>
            </a:r>
            <a:r>
              <a:rPr dirty="0" err="1"/>
              <a:t>хранилище</a:t>
            </a:r>
            <a:r>
              <a:rPr dirty="0"/>
              <a:t> и </a:t>
            </a:r>
            <a:r>
              <a:rPr dirty="0" err="1"/>
              <a:t>экспорт</a:t>
            </a:r>
            <a:r>
              <a:rPr dirty="0"/>
              <a:t> в </a:t>
            </a:r>
            <a:r>
              <a:rPr dirty="0" err="1"/>
              <a:t>другие</a:t>
            </a:r>
            <a:r>
              <a:rPr dirty="0"/>
              <a:t> </a:t>
            </a:r>
            <a:r>
              <a:rPr dirty="0" err="1"/>
              <a:t>форматы</a:t>
            </a:r>
            <a:endParaRPr dirty="0"/>
          </a:p>
          <a:p>
            <a:r>
              <a:rPr dirty="0" err="1"/>
              <a:t>Расширение</a:t>
            </a:r>
            <a:r>
              <a:rPr dirty="0"/>
              <a:t> </a:t>
            </a:r>
            <a:r>
              <a:rPr dirty="0" err="1"/>
              <a:t>палитры</a:t>
            </a:r>
            <a:r>
              <a:rPr dirty="0"/>
              <a:t> BPMN-</a:t>
            </a:r>
            <a:r>
              <a:rPr dirty="0" err="1"/>
              <a:t>элементов</a:t>
            </a:r>
            <a:endParaRPr dirty="0"/>
          </a:p>
        </p:txBody>
      </p:sp>
      <p:pic>
        <p:nvPicPr>
          <p:cNvPr id="4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8AE74442-BA4E-F4E8-CA10-76BF0FE155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24" y="0"/>
            <a:ext cx="2994043" cy="28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201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Разработка веб-приложения для создания и визуализации BPMN-схем</vt:lpstr>
      <vt:lpstr>Цель и задачи</vt:lpstr>
      <vt:lpstr>Технологии</vt:lpstr>
      <vt:lpstr>Функциональность</vt:lpstr>
      <vt:lpstr>Архитектура приложения</vt:lpstr>
      <vt:lpstr>Результаты</vt:lpstr>
      <vt:lpstr>Перспективы развития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Амира Зухир</dc:creator>
  <cp:keywords/>
  <dc:description>generated using python-pptx</dc:description>
  <cp:lastModifiedBy>Амира Зухир</cp:lastModifiedBy>
  <cp:revision>2</cp:revision>
  <dcterms:created xsi:type="dcterms:W3CDTF">2013-01-27T09:14:16Z</dcterms:created>
  <dcterms:modified xsi:type="dcterms:W3CDTF">2025-05-24T18:06:27Z</dcterms:modified>
  <cp:category/>
</cp:coreProperties>
</file>