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42A0F-DA79-4689-AA48-871DBFBDB1DF}" v="3" dt="2022-12-24T22:35:3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مير حلمى شوقى البدوى" userId="d8028e9c-d67a-4b85-b49c-9d9662d7c12f" providerId="ADAL" clId="{2BD42A0F-DA79-4689-AA48-871DBFBDB1DF}"/>
    <pc:docChg chg="undo custSel addSld modSld">
      <pc:chgData name="امير حلمى شوقى البدوى" userId="d8028e9c-d67a-4b85-b49c-9d9662d7c12f" providerId="ADAL" clId="{2BD42A0F-DA79-4689-AA48-871DBFBDB1DF}" dt="2022-12-24T22:41:54.703" v="134" actId="14100"/>
      <pc:docMkLst>
        <pc:docMk/>
      </pc:docMkLst>
      <pc:sldChg chg="addSp modSp add mod">
        <pc:chgData name="امير حلمى شوقى البدوى" userId="d8028e9c-d67a-4b85-b49c-9d9662d7c12f" providerId="ADAL" clId="{2BD42A0F-DA79-4689-AA48-871DBFBDB1DF}" dt="2022-12-24T22:41:54.703" v="134" actId="14100"/>
        <pc:sldMkLst>
          <pc:docMk/>
          <pc:sldMk cId="583147376" sldId="268"/>
        </pc:sldMkLst>
        <pc:spChg chg="mod">
          <ac:chgData name="امير حلمى شوقى البدوى" userId="d8028e9c-d67a-4b85-b49c-9d9662d7c12f" providerId="ADAL" clId="{2BD42A0F-DA79-4689-AA48-871DBFBDB1DF}" dt="2022-12-24T22:41:39.455" v="132" actId="20577"/>
          <ac:spMkLst>
            <pc:docMk/>
            <pc:sldMk cId="583147376" sldId="268"/>
            <ac:spMk id="3" creationId="{1C710EED-377E-F436-4D57-7F8806E831E8}"/>
          </ac:spMkLst>
        </pc:spChg>
        <pc:spChg chg="mod">
          <ac:chgData name="امير حلمى شوقى البدوى" userId="d8028e9c-d67a-4b85-b49c-9d9662d7c12f" providerId="ADAL" clId="{2BD42A0F-DA79-4689-AA48-871DBFBDB1DF}" dt="2022-12-24T22:41:54.703" v="134" actId="14100"/>
          <ac:spMkLst>
            <pc:docMk/>
            <pc:sldMk cId="583147376" sldId="268"/>
            <ac:spMk id="4" creationId="{83E77627-CBA5-A746-715F-8197A5B3C795}"/>
          </ac:spMkLst>
        </pc:spChg>
        <pc:picChg chg="mod">
          <ac:chgData name="امير حلمى شوقى البدوى" userId="d8028e9c-d67a-4b85-b49c-9d9662d7c12f" providerId="ADAL" clId="{2BD42A0F-DA79-4689-AA48-871DBFBDB1DF}" dt="2022-12-24T22:36:06.064" v="13" actId="1076"/>
          <ac:picMkLst>
            <pc:docMk/>
            <pc:sldMk cId="583147376" sldId="268"/>
            <ac:picMk id="5" creationId="{D0989FD5-EDB6-F8C5-2F7B-F84F9AF0D83D}"/>
          </ac:picMkLst>
        </pc:picChg>
        <pc:picChg chg="add mod modCrop">
          <ac:chgData name="امير حلمى شوقى البدوى" userId="d8028e9c-d67a-4b85-b49c-9d9662d7c12f" providerId="ADAL" clId="{2BD42A0F-DA79-4689-AA48-871DBFBDB1DF}" dt="2022-12-24T22:36:30.185" v="17" actId="1076"/>
          <ac:picMkLst>
            <pc:docMk/>
            <pc:sldMk cId="583147376" sldId="268"/>
            <ac:picMk id="7" creationId="{8ED48302-3846-65D7-0A85-9A65944439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328C-4B59-8A34-E0D4-3FEF7BFDC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r="702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9A610-EA64-A5BD-E78F-F9CE5B4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Home Credit Default Risk</a:t>
            </a:r>
            <a:endParaRPr lang="ar-E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EC8AA-9DBA-9658-A242-EC8EDA6F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 Amir Helmy</a:t>
            </a:r>
            <a:endParaRPr lang="ar-EG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97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0" y="3194101"/>
            <a:ext cx="4630687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income is from Working, followed by Commercial associate,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Pensioner,etc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pplicants with Maternity leave income have almost 40% ratio of not returning loans, followed by Unemployed (37%).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rest of types of incomes are         under 10% for not returning loans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9686" y="2112885"/>
            <a:ext cx="6788199" cy="4421080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8" y="2514867"/>
            <a:ext cx="26805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NAME_INCOME_TYPE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9637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0" y="3194101"/>
            <a:ext cx="4826492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points are mostly centered in the left side of the plot,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'Right skewed’    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(under about 1.5 million)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models are sensitive to skewed data, so I applied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              get data close to normal distribution and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It’s skewness.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746" y="1726548"/>
            <a:ext cx="5896299" cy="2806131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8" y="2514867"/>
            <a:ext cx="181940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AMT_CREDIT</a:t>
            </a:r>
            <a:endParaRPr lang="ar-EG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ED48302-3846-65D7-0A85-9A6594443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0"/>
          <a:stretch/>
        </p:blipFill>
        <p:spPr>
          <a:xfrm>
            <a:off x="5985745" y="4532679"/>
            <a:ext cx="5896299" cy="20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Problem Description  </a:t>
            </a:r>
            <a:endParaRPr lang="ar-E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struggle to get loans due to insufficient or non-existent credit histories.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Credit strives to broaden financial inclusion  for the unbanked population by providing a positive and safe borrowing experience. 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make use of alternative data to predict the probability of default of a loan application.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performance measure for classification problems is the Area under the ROC Curve (AUC/ROC).</a:t>
            </a:r>
            <a:endParaRPr lang="ar-E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Data Description  </a:t>
            </a:r>
            <a:endParaRPr lang="ar-EG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3922611" cy="3577971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different info about             clients and credit applications.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application data file             contains 122 col  307511 rows.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And0 total of 99 columns in 7 different historical data files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related by foreign key. 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BB9AE26-646C-DDB7-9D08-16E22C4F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97" y="805071"/>
            <a:ext cx="7401456" cy="48376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9398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12" y="703341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0" y="2983617"/>
            <a:ext cx="5993892" cy="239625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 of the loans are repaid, 8% are not repaid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Imbalanced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a Biased Model.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sampling to prevent majority class from dominating.</a:t>
            </a:r>
            <a:endParaRPr lang="ar-E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6220" y="768742"/>
            <a:ext cx="4583019" cy="50217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648590" y="2357437"/>
            <a:ext cx="23336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Target feature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9305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3265123"/>
            <a:ext cx="4195681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Revolving loans        are just a small fraction (10%)                from the total number of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arger amount of Revolving loans, comparing with their frequency, are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repaid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ar-E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0677" y="2181955"/>
            <a:ext cx="7208668" cy="4290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8" y="2514867"/>
            <a:ext cx="29291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NAME_CONTRACT_TYPE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9730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3265123"/>
            <a:ext cx="4195681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female clients is almost double the number of male clients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to the percent of unpaid credits, males have a higher chance of not returning their loans, comparing with women.</a:t>
            </a:r>
            <a:endParaRPr lang="ar-E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8533" y="2357123"/>
            <a:ext cx="7398058" cy="39148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8" y="2514867"/>
            <a:ext cx="19880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CODE_GENDER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480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3265123"/>
            <a:ext cx="4195681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female clients is almost double the number of male clients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to the percent of unpaid credits, males have a higher chance of not returning their loans, comparing with women.</a:t>
            </a:r>
            <a:endParaRPr lang="ar-E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8533" y="2357123"/>
            <a:ext cx="7398058" cy="39148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8" y="2514867"/>
            <a:ext cx="19880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CODE_GENDER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513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3265123"/>
            <a:ext cx="4195681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clients that owns a car                  are almost a half of the ones           that doesn't own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percentage of not repayment of loan ,The clients that doesn’t own a car are more likely  not to repay than who does.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8534" y="2357123"/>
            <a:ext cx="7398056" cy="39148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8" y="2514867"/>
            <a:ext cx="22188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FLAG_OWN_CAR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2876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ADD-7CDB-B9C2-230E-5C71B17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2" y="729195"/>
            <a:ext cx="6186550" cy="912038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3200" dirty="0"/>
              <a:t>Data explorations &amp; key findings</a:t>
            </a:r>
            <a:endParaRPr lang="ar-E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0EED-377E-F436-4D57-7F8806E8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0" y="3194101"/>
            <a:ext cx="4630687" cy="359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clients are married, followed by Single/not married and civil marriage.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percentage of not repayment of loan, Civil marriage has the highest percent of not repayment.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Widow being the most likely to pay.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89FD5-EDB6-F8C5-2F7B-F84F9AF0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351" y="2112885"/>
            <a:ext cx="7048869" cy="4421080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627-CBA5-A746-715F-8197A5B3C795}"/>
              </a:ext>
            </a:extLst>
          </p:cNvPr>
          <p:cNvSpPr txBox="1"/>
          <p:nvPr/>
        </p:nvSpPr>
        <p:spPr>
          <a:xfrm>
            <a:off x="577567" y="2514867"/>
            <a:ext cx="277212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dirty="0"/>
              <a:t>NAME_FAMILY_STATUS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955367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516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Times New Roman</vt:lpstr>
      <vt:lpstr>AccentBoxVTI</vt:lpstr>
      <vt:lpstr>Home Credit Default Risk</vt:lpstr>
      <vt:lpstr>Problem Description  </vt:lpstr>
      <vt:lpstr>Data Description  </vt:lpstr>
      <vt:lpstr>Data explorations &amp; key findings</vt:lpstr>
      <vt:lpstr>Data explorations &amp; key findings</vt:lpstr>
      <vt:lpstr>Data explorations &amp; key findings</vt:lpstr>
      <vt:lpstr>Data explorations &amp; key findings</vt:lpstr>
      <vt:lpstr>Data explorations &amp; key findings</vt:lpstr>
      <vt:lpstr>Data explorations &amp; key findings</vt:lpstr>
      <vt:lpstr>Data explorations &amp; key findings</vt:lpstr>
      <vt:lpstr>Data explorations &amp; 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امير حلمى شوقى البدوى</dc:creator>
  <cp:lastModifiedBy>امير حلمى شوقى البدوى</cp:lastModifiedBy>
  <cp:revision>2</cp:revision>
  <dcterms:created xsi:type="dcterms:W3CDTF">2022-12-24T18:57:04Z</dcterms:created>
  <dcterms:modified xsi:type="dcterms:W3CDTF">2022-12-24T22:41:59Z</dcterms:modified>
</cp:coreProperties>
</file>