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65" r:id="rId3"/>
    <p:sldId id="362" r:id="rId4"/>
    <p:sldId id="339" r:id="rId5"/>
    <p:sldId id="264" r:id="rId6"/>
    <p:sldId id="261" r:id="rId7"/>
    <p:sldId id="361" r:id="rId8"/>
    <p:sldId id="344" r:id="rId9"/>
    <p:sldId id="341" r:id="rId10"/>
    <p:sldId id="342" r:id="rId11"/>
    <p:sldId id="343" r:id="rId12"/>
    <p:sldId id="358" r:id="rId13"/>
    <p:sldId id="347" r:id="rId14"/>
    <p:sldId id="345" r:id="rId15"/>
    <p:sldId id="349" r:id="rId16"/>
    <p:sldId id="350" r:id="rId17"/>
    <p:sldId id="355" r:id="rId18"/>
    <p:sldId id="351" r:id="rId19"/>
    <p:sldId id="356" r:id="rId20"/>
    <p:sldId id="353" r:id="rId21"/>
    <p:sldId id="354" r:id="rId22"/>
    <p:sldId id="359" r:id="rId23"/>
    <p:sldId id="360" r:id="rId24"/>
    <p:sldId id="348" r:id="rId25"/>
    <p:sldId id="340" r:id="rId26"/>
    <p:sldId id="352" r:id="rId27"/>
    <p:sldId id="363" r:id="rId28"/>
    <p:sldId id="35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49F04-2C58-D247-941A-D8C1C5F3464D}" type="doc">
      <dgm:prSet loTypeId="urn:microsoft.com/office/officeart/2005/8/layout/gear1" loCatId="" qsTypeId="urn:microsoft.com/office/officeart/2005/8/quickstyle/3d3" qsCatId="3D" csTypeId="urn:microsoft.com/office/officeart/2005/8/colors/accent1_1" csCatId="accent1" phldr="1"/>
      <dgm:spPr/>
    </dgm:pt>
    <dgm:pt modelId="{010FDB7E-22F3-C042-8169-FD96B9F95381}">
      <dgm:prSet phldrT="[Text]" custT="1"/>
      <dgm:spPr/>
      <dgm:t>
        <a:bodyPr/>
        <a:lstStyle/>
        <a:p>
          <a:r>
            <a:rPr lang="en-US" sz="1400" dirty="0"/>
            <a:t>Communication Overhead</a:t>
          </a:r>
        </a:p>
      </dgm:t>
    </dgm:pt>
    <dgm:pt modelId="{D9AA79D5-03FA-6843-96B9-DFF70932C980}" type="parTrans" cxnId="{DF3B1AC3-1087-E243-B693-2A8705EDE90C}">
      <dgm:prSet/>
      <dgm:spPr/>
      <dgm:t>
        <a:bodyPr/>
        <a:lstStyle/>
        <a:p>
          <a:endParaRPr lang="en-US"/>
        </a:p>
      </dgm:t>
    </dgm:pt>
    <dgm:pt modelId="{9A317C37-7B62-5E4C-AC56-FAB6E32462A8}" type="sibTrans" cxnId="{DF3B1AC3-1087-E243-B693-2A8705EDE90C}">
      <dgm:prSet/>
      <dgm:spPr/>
      <dgm:t>
        <a:bodyPr/>
        <a:lstStyle/>
        <a:p>
          <a:endParaRPr lang="en-US"/>
        </a:p>
      </dgm:t>
    </dgm:pt>
    <dgm:pt modelId="{D54FE47C-5805-DE4D-B380-6B1B925680F1}">
      <dgm:prSet phldrT="[Text]" custT="1"/>
      <dgm:spPr/>
      <dgm:t>
        <a:bodyPr/>
        <a:lstStyle/>
        <a:p>
          <a:r>
            <a:rPr lang="en-US" sz="900" dirty="0"/>
            <a:t>Convergence Speed</a:t>
          </a:r>
        </a:p>
      </dgm:t>
    </dgm:pt>
    <dgm:pt modelId="{446D2D42-6169-0F4B-86AF-654F017F2798}" type="parTrans" cxnId="{B8E2F569-30FA-9F4E-BE6F-64FBF65874C6}">
      <dgm:prSet/>
      <dgm:spPr/>
      <dgm:t>
        <a:bodyPr/>
        <a:lstStyle/>
        <a:p>
          <a:endParaRPr lang="en-US"/>
        </a:p>
      </dgm:t>
    </dgm:pt>
    <dgm:pt modelId="{DB318D9F-F153-6149-A21D-2FB5646E5261}" type="sibTrans" cxnId="{B8E2F569-30FA-9F4E-BE6F-64FBF65874C6}">
      <dgm:prSet/>
      <dgm:spPr/>
      <dgm:t>
        <a:bodyPr/>
        <a:lstStyle/>
        <a:p>
          <a:endParaRPr lang="en-US"/>
        </a:p>
      </dgm:t>
    </dgm:pt>
    <dgm:pt modelId="{5D2DCDD9-FEA5-F94F-9249-BA88BFB5F2FE}">
      <dgm:prSet phldrT="[Text]" custT="1"/>
      <dgm:spPr/>
      <dgm:t>
        <a:bodyPr/>
        <a:lstStyle/>
        <a:p>
          <a:r>
            <a:rPr lang="en-US" sz="1200" dirty="0"/>
            <a:t>Convergence Stability</a:t>
          </a:r>
        </a:p>
      </dgm:t>
    </dgm:pt>
    <dgm:pt modelId="{56F673FA-6974-F545-B73A-7788AB482A6C}" type="parTrans" cxnId="{FD3F46FB-B2B6-A44B-816B-9F334AB1924D}">
      <dgm:prSet/>
      <dgm:spPr/>
      <dgm:t>
        <a:bodyPr/>
        <a:lstStyle/>
        <a:p>
          <a:endParaRPr lang="en-US"/>
        </a:p>
      </dgm:t>
    </dgm:pt>
    <dgm:pt modelId="{3D319610-3CF4-2A41-A6C4-01B7FF7CBB1A}" type="sibTrans" cxnId="{FD3F46FB-B2B6-A44B-816B-9F334AB1924D}">
      <dgm:prSet/>
      <dgm:spPr/>
      <dgm:t>
        <a:bodyPr/>
        <a:lstStyle/>
        <a:p>
          <a:endParaRPr lang="en-US"/>
        </a:p>
      </dgm:t>
    </dgm:pt>
    <dgm:pt modelId="{73D101D3-EBD3-3448-BAE2-D091E301B4F5}" type="pres">
      <dgm:prSet presAssocID="{B8649F04-2C58-D247-941A-D8C1C5F3464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40BB1ED-1E48-2045-A6DC-261B4185364E}" type="pres">
      <dgm:prSet presAssocID="{010FDB7E-22F3-C042-8169-FD96B9F95381}" presName="gear1" presStyleLbl="node1" presStyleIdx="0" presStyleCnt="3" custAng="0" custLinFactNeighborX="-536" custLinFactNeighborY="-9120">
        <dgm:presLayoutVars>
          <dgm:chMax val="1"/>
          <dgm:bulletEnabled val="1"/>
        </dgm:presLayoutVars>
      </dgm:prSet>
      <dgm:spPr/>
    </dgm:pt>
    <dgm:pt modelId="{934D144B-85A8-2D45-86E7-BBB08C01BA9A}" type="pres">
      <dgm:prSet presAssocID="{010FDB7E-22F3-C042-8169-FD96B9F95381}" presName="gear1srcNode" presStyleLbl="node1" presStyleIdx="0" presStyleCnt="3"/>
      <dgm:spPr/>
    </dgm:pt>
    <dgm:pt modelId="{8C97FE44-58BE-2B4B-BD37-241FC268970B}" type="pres">
      <dgm:prSet presAssocID="{010FDB7E-22F3-C042-8169-FD96B9F95381}" presName="gear1dstNode" presStyleLbl="node1" presStyleIdx="0" presStyleCnt="3"/>
      <dgm:spPr/>
    </dgm:pt>
    <dgm:pt modelId="{12F4B6D8-E996-D943-B097-BB93A4C5379D}" type="pres">
      <dgm:prSet presAssocID="{D54FE47C-5805-DE4D-B380-6B1B925680F1}" presName="gear2" presStyleLbl="node1" presStyleIdx="1" presStyleCnt="3" custAng="21174849" custScaleX="87314" custScaleY="87490" custLinFactNeighborX="7377" custLinFactNeighborY="-2760">
        <dgm:presLayoutVars>
          <dgm:chMax val="1"/>
          <dgm:bulletEnabled val="1"/>
        </dgm:presLayoutVars>
      </dgm:prSet>
      <dgm:spPr/>
    </dgm:pt>
    <dgm:pt modelId="{B7EC5AE5-7108-AE42-956C-9065F443A1FF}" type="pres">
      <dgm:prSet presAssocID="{D54FE47C-5805-DE4D-B380-6B1B925680F1}" presName="gear2srcNode" presStyleLbl="node1" presStyleIdx="1" presStyleCnt="3"/>
      <dgm:spPr/>
    </dgm:pt>
    <dgm:pt modelId="{DAE6D6A3-6D81-1744-8EC0-4F6612068DDD}" type="pres">
      <dgm:prSet presAssocID="{D54FE47C-5805-DE4D-B380-6B1B925680F1}" presName="gear2dstNode" presStyleLbl="node1" presStyleIdx="1" presStyleCnt="3"/>
      <dgm:spPr/>
    </dgm:pt>
    <dgm:pt modelId="{30ABC2A7-6B89-3446-9F29-627E2405F195}" type="pres">
      <dgm:prSet presAssocID="{5D2DCDD9-FEA5-F94F-9249-BA88BFB5F2FE}" presName="gear3" presStyleLbl="node1" presStyleIdx="2" presStyleCnt="3" custAng="210498" custScaleX="111397" custScaleY="110137" custLinFactNeighborX="6148" custLinFactNeighborY="2534"/>
      <dgm:spPr/>
    </dgm:pt>
    <dgm:pt modelId="{2EB6EC3F-8ED1-3643-88ED-84283BE21C6C}" type="pres">
      <dgm:prSet presAssocID="{5D2DCDD9-FEA5-F94F-9249-BA88BFB5F2F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03DF06B-A01A-8D4D-AE95-288089EC7DAE}" type="pres">
      <dgm:prSet presAssocID="{5D2DCDD9-FEA5-F94F-9249-BA88BFB5F2FE}" presName="gear3srcNode" presStyleLbl="node1" presStyleIdx="2" presStyleCnt="3"/>
      <dgm:spPr/>
    </dgm:pt>
    <dgm:pt modelId="{32694355-4DD4-1549-B3FD-C86651C70EB6}" type="pres">
      <dgm:prSet presAssocID="{5D2DCDD9-FEA5-F94F-9249-BA88BFB5F2FE}" presName="gear3dstNode" presStyleLbl="node1" presStyleIdx="2" presStyleCnt="3"/>
      <dgm:spPr/>
    </dgm:pt>
    <dgm:pt modelId="{684CD064-96A8-2442-9856-FC92617DB8F9}" type="pres">
      <dgm:prSet presAssocID="{9A317C37-7B62-5E4C-AC56-FAB6E32462A8}" presName="connector1" presStyleLbl="sibTrans2D1" presStyleIdx="0" presStyleCnt="3" custAng="241678" custLinFactNeighborX="2934" custLinFactNeighborY="-3772"/>
      <dgm:spPr/>
    </dgm:pt>
    <dgm:pt modelId="{D0901612-BF5E-A647-8B09-1051F886A173}" type="pres">
      <dgm:prSet presAssocID="{DB318D9F-F153-6149-A21D-2FB5646E5261}" presName="connector2" presStyleLbl="sibTrans2D1" presStyleIdx="1" presStyleCnt="3" custLinFactNeighborX="4615" custLinFactNeighborY="3461"/>
      <dgm:spPr/>
    </dgm:pt>
    <dgm:pt modelId="{50D0E15B-8A20-4748-939C-E9C6C20E6B27}" type="pres">
      <dgm:prSet presAssocID="{3D319610-3CF4-2A41-A6C4-01B7FF7CBB1A}" presName="connector3" presStyleLbl="sibTrans2D1" presStyleIdx="2" presStyleCnt="3" custLinFactNeighborX="4280" custLinFactNeighborY="-1070"/>
      <dgm:spPr/>
    </dgm:pt>
  </dgm:ptLst>
  <dgm:cxnLst>
    <dgm:cxn modelId="{B2AF6E02-54FD-3A49-A40C-F818F51F34DC}" type="presOf" srcId="{5D2DCDD9-FEA5-F94F-9249-BA88BFB5F2FE}" destId="{2EB6EC3F-8ED1-3643-88ED-84283BE21C6C}" srcOrd="1" destOrd="0" presId="urn:microsoft.com/office/officeart/2005/8/layout/gear1"/>
    <dgm:cxn modelId="{657E4511-1893-0646-A395-27766F01E78F}" type="presOf" srcId="{D54FE47C-5805-DE4D-B380-6B1B925680F1}" destId="{12F4B6D8-E996-D943-B097-BB93A4C5379D}" srcOrd="0" destOrd="0" presId="urn:microsoft.com/office/officeart/2005/8/layout/gear1"/>
    <dgm:cxn modelId="{2F298C15-412A-C042-AB3E-80C7401C7F7A}" type="presOf" srcId="{5D2DCDD9-FEA5-F94F-9249-BA88BFB5F2FE}" destId="{32694355-4DD4-1549-B3FD-C86651C70EB6}" srcOrd="3" destOrd="0" presId="urn:microsoft.com/office/officeart/2005/8/layout/gear1"/>
    <dgm:cxn modelId="{1C767617-2B37-664B-868D-2233539D8F1C}" type="presOf" srcId="{DB318D9F-F153-6149-A21D-2FB5646E5261}" destId="{D0901612-BF5E-A647-8B09-1051F886A173}" srcOrd="0" destOrd="0" presId="urn:microsoft.com/office/officeart/2005/8/layout/gear1"/>
    <dgm:cxn modelId="{00B57F32-6EB2-FA4F-B216-29CDD1AD1D7E}" type="presOf" srcId="{B8649F04-2C58-D247-941A-D8C1C5F3464D}" destId="{73D101D3-EBD3-3448-BAE2-D091E301B4F5}" srcOrd="0" destOrd="0" presId="urn:microsoft.com/office/officeart/2005/8/layout/gear1"/>
    <dgm:cxn modelId="{7C3B2F3B-F828-2142-8FAD-6E5F28C14AE6}" type="presOf" srcId="{010FDB7E-22F3-C042-8169-FD96B9F95381}" destId="{8C97FE44-58BE-2B4B-BD37-241FC268970B}" srcOrd="2" destOrd="0" presId="urn:microsoft.com/office/officeart/2005/8/layout/gear1"/>
    <dgm:cxn modelId="{F454D949-FCFB-A34E-8D9E-AA3AC7E093F1}" type="presOf" srcId="{5D2DCDD9-FEA5-F94F-9249-BA88BFB5F2FE}" destId="{903DF06B-A01A-8D4D-AE95-288089EC7DAE}" srcOrd="2" destOrd="0" presId="urn:microsoft.com/office/officeart/2005/8/layout/gear1"/>
    <dgm:cxn modelId="{B8E2F569-30FA-9F4E-BE6F-64FBF65874C6}" srcId="{B8649F04-2C58-D247-941A-D8C1C5F3464D}" destId="{D54FE47C-5805-DE4D-B380-6B1B925680F1}" srcOrd="1" destOrd="0" parTransId="{446D2D42-6169-0F4B-86AF-654F017F2798}" sibTransId="{DB318D9F-F153-6149-A21D-2FB5646E5261}"/>
    <dgm:cxn modelId="{54916BB0-6498-CF48-B3EC-7DAC0A5BDF36}" type="presOf" srcId="{D54FE47C-5805-DE4D-B380-6B1B925680F1}" destId="{B7EC5AE5-7108-AE42-956C-9065F443A1FF}" srcOrd="1" destOrd="0" presId="urn:microsoft.com/office/officeart/2005/8/layout/gear1"/>
    <dgm:cxn modelId="{A8F91DB5-C2F0-7D46-BBFA-D795D1BDA751}" type="presOf" srcId="{5D2DCDD9-FEA5-F94F-9249-BA88BFB5F2FE}" destId="{30ABC2A7-6B89-3446-9F29-627E2405F195}" srcOrd="0" destOrd="0" presId="urn:microsoft.com/office/officeart/2005/8/layout/gear1"/>
    <dgm:cxn modelId="{9650ABB5-11AA-1E41-9529-37B0D79CECE3}" type="presOf" srcId="{3D319610-3CF4-2A41-A6C4-01B7FF7CBB1A}" destId="{50D0E15B-8A20-4748-939C-E9C6C20E6B27}" srcOrd="0" destOrd="0" presId="urn:microsoft.com/office/officeart/2005/8/layout/gear1"/>
    <dgm:cxn modelId="{DF3B1AC3-1087-E243-B693-2A8705EDE90C}" srcId="{B8649F04-2C58-D247-941A-D8C1C5F3464D}" destId="{010FDB7E-22F3-C042-8169-FD96B9F95381}" srcOrd="0" destOrd="0" parTransId="{D9AA79D5-03FA-6843-96B9-DFF70932C980}" sibTransId="{9A317C37-7B62-5E4C-AC56-FAB6E32462A8}"/>
    <dgm:cxn modelId="{90549AD1-5214-3048-96A3-167929DFAFA3}" type="presOf" srcId="{010FDB7E-22F3-C042-8169-FD96B9F95381}" destId="{934D144B-85A8-2D45-86E7-BBB08C01BA9A}" srcOrd="1" destOrd="0" presId="urn:microsoft.com/office/officeart/2005/8/layout/gear1"/>
    <dgm:cxn modelId="{0A080ADE-84ED-CA4B-9B4C-906DC2C02B0E}" type="presOf" srcId="{010FDB7E-22F3-C042-8169-FD96B9F95381}" destId="{140BB1ED-1E48-2045-A6DC-261B4185364E}" srcOrd="0" destOrd="0" presId="urn:microsoft.com/office/officeart/2005/8/layout/gear1"/>
    <dgm:cxn modelId="{D20D84E6-49BD-4A4E-BDEC-AFF3C30E0D1A}" type="presOf" srcId="{9A317C37-7B62-5E4C-AC56-FAB6E32462A8}" destId="{684CD064-96A8-2442-9856-FC92617DB8F9}" srcOrd="0" destOrd="0" presId="urn:microsoft.com/office/officeart/2005/8/layout/gear1"/>
    <dgm:cxn modelId="{59AE83F7-B5B6-3843-BBD6-6745C99672B6}" type="presOf" srcId="{D54FE47C-5805-DE4D-B380-6B1B925680F1}" destId="{DAE6D6A3-6D81-1744-8EC0-4F6612068DDD}" srcOrd="2" destOrd="0" presId="urn:microsoft.com/office/officeart/2005/8/layout/gear1"/>
    <dgm:cxn modelId="{FD3F46FB-B2B6-A44B-816B-9F334AB1924D}" srcId="{B8649F04-2C58-D247-941A-D8C1C5F3464D}" destId="{5D2DCDD9-FEA5-F94F-9249-BA88BFB5F2FE}" srcOrd="2" destOrd="0" parTransId="{56F673FA-6974-F545-B73A-7788AB482A6C}" sibTransId="{3D319610-3CF4-2A41-A6C4-01B7FF7CBB1A}"/>
    <dgm:cxn modelId="{1A28204F-8448-E148-AF7D-1EC6ABAE3097}" type="presParOf" srcId="{73D101D3-EBD3-3448-BAE2-D091E301B4F5}" destId="{140BB1ED-1E48-2045-A6DC-261B4185364E}" srcOrd="0" destOrd="0" presId="urn:microsoft.com/office/officeart/2005/8/layout/gear1"/>
    <dgm:cxn modelId="{8E3A34B0-E89C-074E-B28E-F5C6ECCBA163}" type="presParOf" srcId="{73D101D3-EBD3-3448-BAE2-D091E301B4F5}" destId="{934D144B-85A8-2D45-86E7-BBB08C01BA9A}" srcOrd="1" destOrd="0" presId="urn:microsoft.com/office/officeart/2005/8/layout/gear1"/>
    <dgm:cxn modelId="{B73015B9-4525-8D4C-81A6-CF84BEA2E7E1}" type="presParOf" srcId="{73D101D3-EBD3-3448-BAE2-D091E301B4F5}" destId="{8C97FE44-58BE-2B4B-BD37-241FC268970B}" srcOrd="2" destOrd="0" presId="urn:microsoft.com/office/officeart/2005/8/layout/gear1"/>
    <dgm:cxn modelId="{61EC62AC-6480-B24E-B0C3-0ECB2E23CDF5}" type="presParOf" srcId="{73D101D3-EBD3-3448-BAE2-D091E301B4F5}" destId="{12F4B6D8-E996-D943-B097-BB93A4C5379D}" srcOrd="3" destOrd="0" presId="urn:microsoft.com/office/officeart/2005/8/layout/gear1"/>
    <dgm:cxn modelId="{5FBD3BF4-079E-F244-B591-2588C8651FE0}" type="presParOf" srcId="{73D101D3-EBD3-3448-BAE2-D091E301B4F5}" destId="{B7EC5AE5-7108-AE42-956C-9065F443A1FF}" srcOrd="4" destOrd="0" presId="urn:microsoft.com/office/officeart/2005/8/layout/gear1"/>
    <dgm:cxn modelId="{AD45BA42-5957-384C-B8AE-A602A35E04FB}" type="presParOf" srcId="{73D101D3-EBD3-3448-BAE2-D091E301B4F5}" destId="{DAE6D6A3-6D81-1744-8EC0-4F6612068DDD}" srcOrd="5" destOrd="0" presId="urn:microsoft.com/office/officeart/2005/8/layout/gear1"/>
    <dgm:cxn modelId="{73B416E7-8AB5-E944-931C-772C950DC72C}" type="presParOf" srcId="{73D101D3-EBD3-3448-BAE2-D091E301B4F5}" destId="{30ABC2A7-6B89-3446-9F29-627E2405F195}" srcOrd="6" destOrd="0" presId="urn:microsoft.com/office/officeart/2005/8/layout/gear1"/>
    <dgm:cxn modelId="{C7282DC1-DD79-F94D-95BE-49BEF4B1D25A}" type="presParOf" srcId="{73D101D3-EBD3-3448-BAE2-D091E301B4F5}" destId="{2EB6EC3F-8ED1-3643-88ED-84283BE21C6C}" srcOrd="7" destOrd="0" presId="urn:microsoft.com/office/officeart/2005/8/layout/gear1"/>
    <dgm:cxn modelId="{CAC48129-0F88-6F43-A978-37A565E3E581}" type="presParOf" srcId="{73D101D3-EBD3-3448-BAE2-D091E301B4F5}" destId="{903DF06B-A01A-8D4D-AE95-288089EC7DAE}" srcOrd="8" destOrd="0" presId="urn:microsoft.com/office/officeart/2005/8/layout/gear1"/>
    <dgm:cxn modelId="{E274C7E4-B25F-C245-A6F8-9FC7678D4EB9}" type="presParOf" srcId="{73D101D3-EBD3-3448-BAE2-D091E301B4F5}" destId="{32694355-4DD4-1549-B3FD-C86651C70EB6}" srcOrd="9" destOrd="0" presId="urn:microsoft.com/office/officeart/2005/8/layout/gear1"/>
    <dgm:cxn modelId="{89960138-DBB9-8C4C-ABD1-365D27055DB8}" type="presParOf" srcId="{73D101D3-EBD3-3448-BAE2-D091E301B4F5}" destId="{684CD064-96A8-2442-9856-FC92617DB8F9}" srcOrd="10" destOrd="0" presId="urn:microsoft.com/office/officeart/2005/8/layout/gear1"/>
    <dgm:cxn modelId="{13258189-CC2A-B342-B92D-93C457D19A1F}" type="presParOf" srcId="{73D101D3-EBD3-3448-BAE2-D091E301B4F5}" destId="{D0901612-BF5E-A647-8B09-1051F886A173}" srcOrd="11" destOrd="0" presId="urn:microsoft.com/office/officeart/2005/8/layout/gear1"/>
    <dgm:cxn modelId="{B838AFE0-1515-404B-A77D-7AD0A4D6B87B}" type="presParOf" srcId="{73D101D3-EBD3-3448-BAE2-D091E301B4F5}" destId="{50D0E15B-8A20-4748-939C-E9C6C20E6B2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BB1ED-1E48-2045-A6DC-261B4185364E}">
      <dsp:nvSpPr>
        <dsp:cNvPr id="0" name=""/>
        <dsp:cNvSpPr/>
      </dsp:nvSpPr>
      <dsp:spPr>
        <a:xfrm>
          <a:off x="2726304" y="1616307"/>
          <a:ext cx="2157668" cy="2157668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 Overhead</a:t>
          </a:r>
        </a:p>
      </dsp:txBody>
      <dsp:txXfrm>
        <a:off x="3160091" y="2121730"/>
        <a:ext cx="1290094" cy="1109086"/>
      </dsp:txXfrm>
    </dsp:sp>
    <dsp:sp modelId="{12F4B6D8-E996-D943-B097-BB93A4C5379D}">
      <dsp:nvSpPr>
        <dsp:cNvPr id="0" name=""/>
        <dsp:cNvSpPr/>
      </dsp:nvSpPr>
      <dsp:spPr>
        <a:xfrm rot="21174849">
          <a:off x="1697795" y="1357936"/>
          <a:ext cx="1370143" cy="1372904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Convergence Speed</a:t>
          </a:r>
        </a:p>
      </dsp:txBody>
      <dsp:txXfrm>
        <a:off x="2042733" y="1705366"/>
        <a:ext cx="680267" cy="678044"/>
      </dsp:txXfrm>
    </dsp:sp>
    <dsp:sp modelId="{30ABC2A7-6B89-3446-9F29-627E2405F195}">
      <dsp:nvSpPr>
        <dsp:cNvPr id="0" name=""/>
        <dsp:cNvSpPr/>
      </dsp:nvSpPr>
      <dsp:spPr>
        <a:xfrm rot="20910498">
          <a:off x="2386028" y="193828"/>
          <a:ext cx="1719829" cy="168627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Convergence Stability</a:t>
          </a:r>
        </a:p>
      </dsp:txBody>
      <dsp:txXfrm rot="-20700000">
        <a:off x="2765227" y="561687"/>
        <a:ext cx="961431" cy="950556"/>
      </dsp:txXfrm>
    </dsp:sp>
    <dsp:sp modelId="{684CD064-96A8-2442-9856-FC92617DB8F9}">
      <dsp:nvSpPr>
        <dsp:cNvPr id="0" name=""/>
        <dsp:cNvSpPr/>
      </dsp:nvSpPr>
      <dsp:spPr>
        <a:xfrm rot="241678">
          <a:off x="2650039" y="1384998"/>
          <a:ext cx="2761815" cy="2761815"/>
        </a:xfrm>
        <a:prstGeom prst="circularArrow">
          <a:avLst>
            <a:gd name="adj1" fmla="val 4687"/>
            <a:gd name="adj2" fmla="val 299029"/>
            <a:gd name="adj3" fmla="val 2509457"/>
            <a:gd name="adj4" fmla="val 1587580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01612-BF5E-A647-8B09-1051F886A173}">
      <dsp:nvSpPr>
        <dsp:cNvPr id="0" name=""/>
        <dsp:cNvSpPr/>
      </dsp:nvSpPr>
      <dsp:spPr>
        <a:xfrm>
          <a:off x="1297200" y="1026498"/>
          <a:ext cx="2006631" cy="20066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0E15B-8A20-4748-939C-E9C6C20E6B27}">
      <dsp:nvSpPr>
        <dsp:cNvPr id="0" name=""/>
        <dsp:cNvSpPr/>
      </dsp:nvSpPr>
      <dsp:spPr>
        <a:xfrm>
          <a:off x="2098377" y="-138263"/>
          <a:ext cx="2163553" cy="216355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F733-CD54-4EDB-B255-1208D761FCE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D74D6-BA1C-4C4F-B50F-221F995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609D-0094-4771-AB00-12801EA034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59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63E1-0144-44A7-AE69-3EA47C82622F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6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5F7E-BD7E-44D4-AEC5-193379ED4AAB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36C-8B61-4FFE-A522-A894EA7F45F9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4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C0C1-0005-4F4E-85C5-A8757FEA192A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C030-0898-4D31-A49C-7098ADB91486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DF77-792F-415F-A060-3FEA92E864A8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8D3-C95C-474E-868E-CA9A22CACC5A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7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B52-D58F-4332-B39D-0F779B8279F6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A9D5-5083-47E2-935A-3774CE7A6909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C18-F69B-4755-94EE-C3E204FC4708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1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118D708-F75D-4A71-8F15-716CCE2203EA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B06B689-3555-48F8-B2D3-16049E2BE70D}" type="datetime4">
              <a:rPr lang="en-US" smtClean="0"/>
              <a:t>November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0A77B72-2A34-49E4-AED5-B4676FA2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live.com/38935813/federated-learning-tutorial" TargetMode="External"/><Relationship Id="rId2" Type="http://schemas.openxmlformats.org/officeDocument/2006/relationships/hyperlink" Target="https://www.researchgate.net/publication/345127554_Federated_Learning_in_Smart_City_Sensing_Challenges_and_Opportunities/figures?lo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Dataconomy/big-data-stockholm-v-7-federated-machine-learning-for-collaborative-and-secure-ai-andreas-hellander" TargetMode="External"/><Relationship Id="rId5" Type="http://schemas.openxmlformats.org/officeDocument/2006/relationships/hyperlink" Target="https://github.com/Gharibim" TargetMode="External"/><Relationship Id="rId4" Type="http://schemas.openxmlformats.org/officeDocument/2006/relationships/hyperlink" Target="https://www.udemy.com/course/federated_learnin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D9F7-2BF6-6626-4D28-FAB60055F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FAF64-2125-9010-C05B-47F03490E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/>
              <a:t> ارائه دهنده: امیررضا حسینی</a:t>
            </a:r>
          </a:p>
          <a:p>
            <a:pPr rtl="1"/>
            <a:r>
              <a:rPr lang="fa-IR" dirty="0"/>
              <a:t>استاد راهنما: دکتر خورسندی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AF80-6D67-7B17-6BD1-C2590AE0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معایب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A7C55-4ACD-15FE-9701-7B69D933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76BB5-AF9F-3BCB-995E-6ED0E19E1BFE}"/>
              </a:ext>
            </a:extLst>
          </p:cNvPr>
          <p:cNvSpPr txBox="1"/>
          <p:nvPr/>
        </p:nvSpPr>
        <p:spPr>
          <a:xfrm>
            <a:off x="2231134" y="2653552"/>
            <a:ext cx="7729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/>
              <a:t>هزینه پیاده‌سازی بیشتر نسبت به حالت متمرکز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/>
              <a:t>نبود دیتای لازم در فاز تحقیق و توسعه در ابتدای طراحی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/>
              <a:t>همگرایی بسیار کند نسبت به حالت متمرکز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/>
              <a:t>وجود انواع مشکلات اتصال </a:t>
            </a:r>
            <a:endParaRPr lang="en-US" sz="2800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45E0748-F242-E7E0-68BF-1829A472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10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57673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70DF-F839-F862-EE27-A5CD27E9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Fedavg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D2143-4977-B7AD-C484-197953D6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0BAD8-9A9D-138C-9B76-1C2D33A4562C}"/>
              </a:ext>
            </a:extLst>
          </p:cNvPr>
          <p:cNvSpPr txBox="1"/>
          <p:nvPr/>
        </p:nvSpPr>
        <p:spPr>
          <a:xfrm>
            <a:off x="2231136" y="2153412"/>
            <a:ext cx="7729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Federated averaging algorithm</a:t>
            </a:r>
          </a:p>
          <a:p>
            <a:pPr algn="ctr" rt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سرور تنها نیازمند آپدیت میانگین میباشد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امکان استفاده از پروتکل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Aggregation Protocol 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امکان استفاده از پردازنده های قدرتمند گوشی‌های امروزی </a:t>
            </a:r>
          </a:p>
          <a:p>
            <a:pPr algn="r" rtl="1"/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بهتر نسبت به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3F00B5B-414B-CA0C-4B96-A0665A55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11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77582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70DF-F839-F862-EE27-A5CD27E9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err="1"/>
              <a:t>Fedavg</a:t>
            </a:r>
            <a:r>
              <a:rPr lang="fa-IR" dirty="0"/>
              <a:t> (ادامه)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D2143-4977-B7AD-C484-197953D6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25C4E8A-2DAD-1639-E898-C455A6BA6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22" y="2549429"/>
            <a:ext cx="4913679" cy="3254187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7FC33E87-195F-65AA-D884-7CC2FDD9B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3" y="2199548"/>
            <a:ext cx="4005125" cy="4122452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77EAC09-FFFB-A717-6EB6-124B8DAD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12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22320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2346-FDE4-5776-4AB4-39B105AB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مقایسه نسبت به حالت محلی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1077B-9982-5D96-62EE-B412A9FB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AC93-F4BE-2E66-A909-BC87BE3DF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58" y="2282953"/>
            <a:ext cx="5703884" cy="38237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EB201-774D-80D9-E580-E161967A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13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10128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9200-4C81-5B2C-459F-B7E28AE7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امنیت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7D644-E25B-ECB8-09E9-68487693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A76D7-4E62-2B05-DB91-D953D66154F7}"/>
              </a:ext>
            </a:extLst>
          </p:cNvPr>
          <p:cNvSpPr txBox="1"/>
          <p:nvPr/>
        </p:nvSpPr>
        <p:spPr>
          <a:xfrm>
            <a:off x="2231137" y="2621245"/>
            <a:ext cx="7729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Secure Aggregation Protocol </a:t>
            </a:r>
            <a:endParaRPr lang="fa-IR" dirty="0"/>
          </a:p>
          <a:p>
            <a:pPr algn="r" rtl="1"/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رمزنگاری در هنگام ارسال و دریافت</a:t>
            </a:r>
          </a:p>
          <a:p>
            <a:pPr algn="r" rtl="1"/>
            <a:endParaRPr lang="fa-IR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دسترسی سرور به دیتای تجمیع شده کلاینت‌ها (نه به صورت تک به تک)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B8A3388-AFF3-8FE0-2AB5-769A319E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14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54245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3971-930D-7411-B353-0AC527FB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حریم خصوصی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24F5E-28B3-2427-8584-A5D73E44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06C27-7DE8-59D4-13C5-806E80C8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23" y="2250131"/>
            <a:ext cx="7318353" cy="398607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7E68A-29C3-C001-13F6-1B7D9BEF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15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64017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8DBF-296F-27DB-16EC-DEAEE3D9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حریم خصوصی (ادامه)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49780-A8DC-6A2F-3413-3398507F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C2F7A5-DB7A-B6D2-9A61-FBE5366F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223149"/>
            <a:ext cx="7162801" cy="3994772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254F911-3F61-0292-29DF-DD4526CE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16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56745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ED2B-434F-1999-B1DA-D4B7F6FD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حریم خصوصی (ادامه)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0351E-639F-B269-98E4-267CFE6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1D544-3255-9C75-219D-0664A5B60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062"/>
          <a:stretch/>
        </p:blipFill>
        <p:spPr>
          <a:xfrm>
            <a:off x="4160352" y="2377145"/>
            <a:ext cx="3871295" cy="1739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9072E7-E36E-D0A7-3506-8DC0A6EB5EE0}"/>
              </a:ext>
            </a:extLst>
          </p:cNvPr>
          <p:cNvSpPr txBox="1"/>
          <p:nvPr/>
        </p:nvSpPr>
        <p:spPr>
          <a:xfrm>
            <a:off x="4250944" y="4622423"/>
            <a:ext cx="570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بازیابی دیتا از روی مدل و مهندسی معکوس</a:t>
            </a:r>
            <a:r>
              <a:rPr lang="en-US" dirty="0"/>
              <a:t>(model leakage)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D2DF16C-72FF-E662-947D-5F2D7403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17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6740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EB14-6328-B0CE-93BF-A05AE5AC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حریم خصوصی (ادامه)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96D0D-83D2-BC10-8B00-9D17CD9E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D0FC2-A7F6-0FA7-F5D3-6A234788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2" t="19970" r="42543" b="15148"/>
          <a:stretch/>
        </p:blipFill>
        <p:spPr>
          <a:xfrm>
            <a:off x="3325907" y="2228910"/>
            <a:ext cx="5517776" cy="374648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E15C-5123-F724-0FDC-66B3FDA1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18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60937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4E2F-97B7-2ACB-7B6D-DE1B9F92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poisening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4890C-F782-DB41-EA60-284022B9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EFE59-C1E5-069B-4825-D95B82A92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/>
          <a:stretch/>
        </p:blipFill>
        <p:spPr>
          <a:xfrm>
            <a:off x="2608728" y="2802487"/>
            <a:ext cx="7019447" cy="240050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89D2C-C953-8029-639A-F6C24BD8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19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8250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0A8B-E62F-D34C-94B5-3286E73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طرح کلی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19CA-609F-754C-918B-FE0012B5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79876"/>
          </a:xfrm>
        </p:spPr>
        <p:txBody>
          <a:bodyPr>
            <a:noAutofit/>
          </a:bodyPr>
          <a:lstStyle/>
          <a:p>
            <a:pPr algn="r" rtl="1"/>
            <a:r>
              <a:rPr lang="fa-IR" sz="1600" dirty="0">
                <a:latin typeface="Arial" panose="020B0604020202020204" pitchFamily="34" charset="0"/>
                <a:cs typeface="Arial" panose="020B0604020202020204" pitchFamily="34" charset="0"/>
              </a:rPr>
              <a:t>مقدمه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Federated Learning</a:t>
            </a:r>
            <a:endParaRPr lang="fa-I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1600" dirty="0">
                <a:latin typeface="Arial" panose="020B0604020202020204" pitchFamily="34" charset="0"/>
                <a:cs typeface="Arial" panose="020B0604020202020204" pitchFamily="34" charset="0"/>
              </a:rPr>
              <a:t>شبکه عصبی</a:t>
            </a:r>
          </a:p>
          <a:p>
            <a:pPr algn="r" rtl="1"/>
            <a:r>
              <a:rPr lang="fa-IR" sz="1600" dirty="0">
                <a:latin typeface="Arial" panose="020B0604020202020204" pitchFamily="34" charset="0"/>
                <a:cs typeface="Arial" panose="020B0604020202020204" pitchFamily="34" charset="0"/>
              </a:rPr>
              <a:t>مزایا و  معایب</a:t>
            </a:r>
          </a:p>
          <a:p>
            <a:pPr algn="r" rt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FEDAVG</a:t>
            </a:r>
          </a:p>
          <a:p>
            <a:pPr algn="r" rtl="1"/>
            <a:r>
              <a:rPr lang="fa-IR" sz="1600" dirty="0">
                <a:latin typeface="Arial" panose="020B0604020202020204" pitchFamily="34" charset="0"/>
                <a:cs typeface="Arial" panose="020B0604020202020204" pitchFamily="34" charset="0"/>
              </a:rPr>
              <a:t>امنیت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1600" dirty="0">
                <a:latin typeface="Arial" panose="020B0604020202020204" pitchFamily="34" charset="0"/>
                <a:cs typeface="Arial" panose="020B0604020202020204" pitchFamily="34" charset="0"/>
              </a:rPr>
              <a:t>حریم خصوصی</a:t>
            </a:r>
          </a:p>
          <a:p>
            <a:pPr algn="r" rtl="1"/>
            <a:r>
              <a:rPr lang="fa-IR" sz="1600" dirty="0">
                <a:latin typeface="Arial" panose="020B0604020202020204" pitchFamily="34" charset="0"/>
                <a:cs typeface="Arial" panose="020B0604020202020204" pitchFamily="34" charset="0"/>
              </a:rPr>
              <a:t>چالش‌ها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1600" dirty="0">
                <a:latin typeface="Arial" panose="020B0604020202020204" pitchFamily="34" charset="0"/>
                <a:cs typeface="Arial" panose="020B0604020202020204" pitchFamily="34" charset="0"/>
              </a:rPr>
              <a:t>انگیزه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1600" dirty="0">
                <a:latin typeface="Arial" panose="020B0604020202020204" pitchFamily="34" charset="0"/>
                <a:cs typeface="Arial" panose="020B0604020202020204" pitchFamily="34" charset="0"/>
              </a:rPr>
              <a:t>منابع</a:t>
            </a:r>
          </a:p>
          <a:p>
            <a:pPr algn="r" rtl="1"/>
            <a:endParaRPr lang="fa-I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2618-0570-9F49-AEB0-809281CB7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172" y="6324600"/>
            <a:ext cx="3759628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>
                <a:solidFill>
                  <a:schemeClr val="tx1"/>
                </a:solidFill>
              </a:rPr>
              <a:t>امیررضا</a:t>
            </a:r>
            <a:r>
              <a:rPr lang="fa-IR" dirty="0">
                <a:solidFill>
                  <a:schemeClr val="accent3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حسینی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DB9AF-812C-B4A7-6352-B4874A93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429031" cy="533400"/>
          </a:xfrm>
        </p:spPr>
        <p:txBody>
          <a:bodyPr/>
          <a:lstStyle/>
          <a:p>
            <a:fld id="{70A77B72-2A34-49E4-AED5-B4676FA20D48}" type="slidenum">
              <a:rPr lang="en-US" smtClean="0"/>
              <a:t>2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150688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2B01-8A19-8F39-24B0-66DFC202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چالش‌ها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ACD-9502-9AC3-0BEA-7FB0817B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79AA3-AAE2-0C51-453E-E81E3937E58D}"/>
              </a:ext>
            </a:extLst>
          </p:cNvPr>
          <p:cNvSpPr txBox="1"/>
          <p:nvPr/>
        </p:nvSpPr>
        <p:spPr>
          <a:xfrm flipH="1">
            <a:off x="2231134" y="2476988"/>
            <a:ext cx="7729729" cy="351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دیتا به صورت </a:t>
            </a:r>
            <a:r>
              <a:rPr lang="en-US" dirty="0"/>
              <a:t>Non-IID</a:t>
            </a:r>
            <a:r>
              <a:rPr lang="fa-IR" dirty="0"/>
              <a:t>	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باید با هر نود به صورت ویژه برخورد شود.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endParaRPr lang="fa-IR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دیتای ناهمگون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در هر نود مقدار نابرابری دیتا موجود است.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endParaRPr lang="fa-IR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دیتای بسیار توضیع شده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تعداد دستگاه ها بیشتر از دیتای موجود باشد.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endParaRPr lang="fa-IR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مشکلات اتصال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انواع مشکلات شبکه و سخت‌افزاری</a:t>
            </a:r>
          </a:p>
          <a:p>
            <a:pPr lvl="1" algn="r" rtl="1"/>
            <a:endParaRPr lang="fa-IR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E68E9B9-6615-0C84-3634-3C0425D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20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96308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094D-8893-4024-2D10-92F64FCC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چالش ها (ادامه)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C39EC-E1FD-CE27-281B-5ABC96E3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B599E-DBC5-7734-B298-C109480C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2472554"/>
            <a:ext cx="7559695" cy="313209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3BBBF-C7D0-4097-4F23-CC4DBE3E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21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39633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504E-68E5-A4C7-C946-1CDC5739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پروتکل </a:t>
            </a:r>
            <a:r>
              <a:rPr lang="en-US" dirty="0" err="1"/>
              <a:t>FedAsync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0C56E-6CD7-590D-35B3-8987575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792DBBE-04F0-B140-BD10-3E871C6D4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934462"/>
              </p:ext>
            </p:extLst>
          </p:nvPr>
        </p:nvGraphicFramePr>
        <p:xfrm>
          <a:off x="948771" y="1991700"/>
          <a:ext cx="5868043" cy="392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B1E4AEE-CD46-708D-76D4-1A537EB39097}"/>
              </a:ext>
            </a:extLst>
          </p:cNvPr>
          <p:cNvSpPr txBox="1"/>
          <p:nvPr/>
        </p:nvSpPr>
        <p:spPr>
          <a:xfrm>
            <a:off x="4453389" y="233993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استفاده‌های مختلف از این پروتکل برای رسیدن به همگرایی سریع‌تر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میکس کردن وزن‌های فرستاده شده به روش‌های مختلف:</a:t>
            </a: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خطی</a:t>
            </a: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چند جمله ای</a:t>
            </a:r>
            <a:endParaRPr lang="en-US" dirty="0"/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نمایی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7E97995B-EC2D-F7E7-1648-A21969E7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22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25412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F5F3-6871-934E-61A3-8915C938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pPr rtl="1"/>
            <a:r>
              <a:rPr lang="fa-IR" dirty="0"/>
              <a:t>پروتکل </a:t>
            </a:r>
            <a:r>
              <a:rPr lang="en-US" dirty="0" err="1"/>
              <a:t>safa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FACE7-7C10-7137-5E22-ADF0BAF7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/>
        </p:nvSpPr>
        <p:spPr>
          <a:xfrm>
            <a:off x="6291185" y="1762771"/>
            <a:ext cx="5257800" cy="3741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/>
              <a:t>بسیار پیچیده</a:t>
            </a:r>
          </a:p>
          <a:p>
            <a:pPr algn="r" rtl="1"/>
            <a:r>
              <a:rPr lang="fa-IR" dirty="0"/>
              <a:t>شامل سه مرحله اصلی: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dirty="0"/>
              <a:t>Model distribution with lag tolerance</a:t>
            </a:r>
            <a:endParaRPr lang="fa-IR" dirty="0"/>
          </a:p>
          <a:p>
            <a:pPr marL="914400" lvl="1" indent="-457200" algn="r" rtl="1">
              <a:buFont typeface="+mj-lt"/>
              <a:buAutoNum type="arabicPeriod"/>
            </a:pPr>
            <a:r>
              <a:rPr lang="en-US" dirty="0"/>
              <a:t>“First Come First Merge”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dirty="0"/>
              <a:t>Discriminative aggregation</a:t>
            </a:r>
          </a:p>
          <a:p>
            <a:pPr marL="457200" lvl="1" indent="0" algn="r" rtl="1">
              <a:buNone/>
            </a:pP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7064B4A-D63C-8345-988D-7F371050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1" y="1780701"/>
            <a:ext cx="5327364" cy="4024262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E3DAF734-FAC9-F44F-97C2-D7D2CF3C6877}"/>
              </a:ext>
            </a:extLst>
          </p:cNvPr>
          <p:cNvSpPr txBox="1"/>
          <p:nvPr/>
        </p:nvSpPr>
        <p:spPr>
          <a:xfrm>
            <a:off x="266495" y="5787033"/>
            <a:ext cx="5327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From “SAFA: a Semi-Asynchronous Protocol for Fast Federated Learning with Low Overhead”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F2281F1-2E05-EB06-26FD-F45D0DAD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23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523046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662C-6400-5795-D620-A916C24A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انگیزه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FD848-0185-B109-E21E-C9D2E012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D7BB9-B0A9-7C36-7507-CF5FAFA5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972" y="2436291"/>
            <a:ext cx="5916797" cy="31397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0E07F-3101-7221-D97A-1F184FB7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24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9134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B641-5A83-0861-0DFA-566C814B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1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انگیزه(ادامه)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AC3F-2DB4-08EC-5A00-63823F7F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22097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fa-IR" sz="1800" b="0" i="0" dirty="0">
                <a:solidFill>
                  <a:srgbClr val="595959"/>
                </a:solidFill>
                <a:effectLst/>
                <a:latin typeface="ArialMT"/>
              </a:rPr>
              <a:t>استفاده در کیبورد گوگل (</a:t>
            </a:r>
            <a:r>
              <a:rPr lang="en-US" sz="1800" b="0" i="0" dirty="0" err="1">
                <a:solidFill>
                  <a:srgbClr val="595959"/>
                </a:solidFill>
                <a:effectLst/>
                <a:latin typeface="ArialMT"/>
              </a:rPr>
              <a:t>Gboard</a:t>
            </a:r>
            <a:r>
              <a:rPr lang="fa-IR" sz="1800" b="0" i="0" dirty="0">
                <a:solidFill>
                  <a:srgbClr val="595959"/>
                </a:solidFill>
                <a:effectLst/>
                <a:latin typeface="ArialMT"/>
              </a:rPr>
              <a:t>) </a:t>
            </a:r>
          </a:p>
          <a:p>
            <a:pPr lvl="1" algn="r" rtl="1"/>
            <a:r>
              <a:rPr lang="fa-IR" dirty="0">
                <a:solidFill>
                  <a:srgbClr val="595959"/>
                </a:solidFill>
                <a:latin typeface="ArialMT"/>
              </a:rPr>
              <a:t>۷٪ دقت بیشتر در پیشنهاد اموجی</a:t>
            </a:r>
          </a:p>
          <a:p>
            <a:pPr lvl="1" algn="r" rtl="1"/>
            <a:r>
              <a:rPr lang="fa-IR" b="0" i="0" dirty="0">
                <a:solidFill>
                  <a:srgbClr val="595959"/>
                </a:solidFill>
                <a:effectLst/>
                <a:latin typeface="ArialMT"/>
              </a:rPr>
              <a:t>۱۱٪ تعداد کاربران بیشتری از اموجی استفاده میکنند</a:t>
            </a:r>
          </a:p>
          <a:p>
            <a:pPr lvl="1" algn="r" rtl="1"/>
            <a:r>
              <a:rPr lang="fa-IR" b="0" i="0" dirty="0">
                <a:solidFill>
                  <a:srgbClr val="595959"/>
                </a:solidFill>
                <a:effectLst/>
                <a:latin typeface="ArialMT"/>
              </a:rPr>
              <a:t>۴۷٪ کاهش پیشنهادات نامفید </a:t>
            </a:r>
          </a:p>
          <a:p>
            <a:pPr lvl="1" algn="r" rtl="1"/>
            <a:r>
              <a:rPr lang="fa-IR" b="0" i="0" dirty="0">
                <a:solidFill>
                  <a:srgbClr val="595959"/>
                </a:solidFill>
                <a:effectLst/>
                <a:latin typeface="ArialMT"/>
              </a:rPr>
              <a:t>استفاده در برنامه های بیشتری توسط این شرکت</a:t>
            </a:r>
            <a:br>
              <a:rPr lang="en-US" b="0" i="0" dirty="0">
                <a:solidFill>
                  <a:srgbClr val="595959"/>
                </a:solidFill>
                <a:effectLst/>
                <a:latin typeface="ArialMT"/>
              </a:rPr>
            </a:br>
            <a:endParaRPr lang="en-US" b="0" i="0" dirty="0">
              <a:solidFill>
                <a:srgbClr val="595959"/>
              </a:solidFill>
              <a:effectLst/>
              <a:latin typeface="ArialMT"/>
            </a:endParaRPr>
          </a:p>
          <a:p>
            <a:pPr algn="r" rtl="1"/>
            <a:r>
              <a:rPr lang="fa-IR" dirty="0">
                <a:solidFill>
                  <a:srgbClr val="595959"/>
                </a:solidFill>
                <a:latin typeface="ArialMT"/>
              </a:rPr>
              <a:t>تبدیل شدن به یک استاندارد در یادگیری ماشین</a:t>
            </a:r>
            <a:br>
              <a:rPr lang="fa-IR" dirty="0">
                <a:solidFill>
                  <a:srgbClr val="595959"/>
                </a:solidFill>
                <a:latin typeface="ArialMT"/>
              </a:rPr>
            </a:br>
            <a:r>
              <a:rPr lang="fa-IR" dirty="0">
                <a:solidFill>
                  <a:srgbClr val="595959"/>
                </a:solidFill>
                <a:latin typeface="ArialMT"/>
              </a:rPr>
              <a:t>سیستم های توزیع شده – اینترنت اشیا </a:t>
            </a:r>
          </a:p>
          <a:p>
            <a:pPr algn="r" rtl="1"/>
            <a:endParaRPr lang="fa-IR" dirty="0">
              <a:solidFill>
                <a:srgbClr val="595959"/>
              </a:solidFill>
              <a:latin typeface="ArialMT"/>
            </a:endParaRPr>
          </a:p>
          <a:p>
            <a:pPr algn="r" rtl="1"/>
            <a:r>
              <a:rPr lang="fa-IR" dirty="0">
                <a:solidFill>
                  <a:srgbClr val="595959"/>
                </a:solidFill>
                <a:latin typeface="ArialMT"/>
              </a:rPr>
              <a:t>مدل توسعه برای ساخت مدل های عظیم برای یادگیری ماشین</a:t>
            </a:r>
            <a:br>
              <a:rPr lang="en-US" dirty="0"/>
            </a:br>
            <a:br>
              <a:rPr lang="en-US" sz="1800" b="0" i="0" dirty="0">
                <a:solidFill>
                  <a:srgbClr val="595959"/>
                </a:solidFill>
                <a:effectLst/>
                <a:latin typeface="ArialMT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6D790-B80F-479C-0E9F-4E013535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9852337-56DB-4209-1EE0-337423E0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25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01364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A876-86F2-EC1B-0666-CAA33821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problems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3AAA4-1346-A473-5BA6-DC84385A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58494-627B-4EB0-65DE-D275A030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7" y="2456329"/>
            <a:ext cx="7433686" cy="244736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94325-0E75-8310-9B0C-E3686F7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26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74432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81BB-5398-869F-C371-F26BDE47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منابع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FB61-9A85-DC4F-B655-782620EE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7718"/>
            <a:ext cx="7729728" cy="3962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https://www.researchgate.net/publication/345127554_Federated_Learning_in_Smart_City_Sensing_Challenges_and_Opportunities/figures?lo=1</a:t>
            </a:r>
            <a:endParaRPr lang="en-US" dirty="0"/>
          </a:p>
          <a:p>
            <a:r>
              <a:rPr lang="en-US" dirty="0">
                <a:hlinkClick r:id="rId3"/>
              </a:rPr>
              <a:t>https://slideslive.com/38935813/federated-learning-tutorial</a:t>
            </a:r>
            <a:endParaRPr lang="en-US" dirty="0"/>
          </a:p>
          <a:p>
            <a:r>
              <a:rPr lang="en-US" dirty="0">
                <a:hlinkClick r:id="rId4"/>
              </a:rPr>
              <a:t>https://www.udemy.com/course/federated_learning/</a:t>
            </a:r>
            <a:endParaRPr lang="en-US" dirty="0"/>
          </a:p>
          <a:p>
            <a:r>
              <a:rPr lang="en-US" dirty="0">
                <a:hlinkClick r:id="rId5"/>
              </a:rPr>
              <a:t>https://github.com/Gharibim</a:t>
            </a:r>
            <a:endParaRPr lang="en-US" dirty="0"/>
          </a:p>
          <a:p>
            <a:r>
              <a:rPr lang="en-US" dirty="0">
                <a:hlinkClick r:id="rId6"/>
              </a:rPr>
              <a:t>https://www.slideshare.net/Dataconomy/big-data-stockholm-v-7-federated-machine-learning-for-collaborative-and-secure-ai-andreas-hellander</a:t>
            </a:r>
            <a:endParaRPr lang="en-US" dirty="0"/>
          </a:p>
          <a:p>
            <a:r>
              <a:rPr lang="en-US" sz="1800" b="0" i="0" dirty="0" err="1">
                <a:solidFill>
                  <a:srgbClr val="404040"/>
                </a:solidFill>
                <a:effectLst/>
                <a:latin typeface="TimesNewRomanPSMT"/>
              </a:rPr>
              <a:t>Jeong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imesNewRomanPSMT"/>
              </a:rPr>
              <a:t>, E., Oh, S., Kim, H., Park, J., Bennis, M., and Kim, S.-L., “Communication-efficient on-device machine</a:t>
            </a:r>
            <a:br>
              <a:rPr lang="en-US" sz="1800" b="0" i="0" dirty="0">
                <a:solidFill>
                  <a:srgbClr val="40404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404040"/>
                </a:solidFill>
                <a:effectLst/>
                <a:latin typeface="TimesNewRomanPSMT"/>
              </a:rPr>
              <a:t>learning: Federated distillation and augmentation under non-</a:t>
            </a:r>
            <a:r>
              <a:rPr lang="en-US" sz="1800" b="0" i="0" dirty="0" err="1">
                <a:solidFill>
                  <a:srgbClr val="404040"/>
                </a:solidFill>
                <a:effectLst/>
                <a:latin typeface="TimesNewRomanPSMT"/>
              </a:rPr>
              <a:t>iid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imesNewRomanPSMT"/>
              </a:rPr>
              <a:t> private data,” </a:t>
            </a:r>
            <a:r>
              <a:rPr lang="en-US" sz="1800" b="0" i="0" dirty="0" err="1">
                <a:solidFill>
                  <a:srgbClr val="404040"/>
                </a:solidFill>
                <a:effectLst/>
                <a:latin typeface="TimesNewRomanPSMT"/>
              </a:rPr>
              <a:t>arXiv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imesNewRomanPSMT"/>
              </a:rPr>
              <a:t> preprint arXiv:1811.11479,</a:t>
            </a:r>
            <a:br>
              <a:rPr lang="en-US" sz="1800" b="0" i="0" dirty="0">
                <a:solidFill>
                  <a:srgbClr val="40404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404040"/>
                </a:solidFill>
                <a:effectLst/>
                <a:latin typeface="TimesNewRomanPSMT"/>
              </a:rPr>
              <a:t>2018.</a:t>
            </a:r>
          </a:p>
          <a:p>
            <a:r>
              <a:rPr lang="en-US" sz="1800" b="0" i="0" dirty="0">
                <a:solidFill>
                  <a:srgbClr val="404040"/>
                </a:solidFill>
                <a:effectLst/>
                <a:latin typeface="TimesNewRomanPSMT"/>
              </a:rPr>
              <a:t>McMahan, B., Moore, E., Ramage, D., Hampson, S., and y </a:t>
            </a:r>
            <a:r>
              <a:rPr lang="en-US" sz="1800" b="0" i="0" dirty="0" err="1">
                <a:solidFill>
                  <a:srgbClr val="404040"/>
                </a:solidFill>
                <a:effectLst/>
                <a:latin typeface="TimesNewRomanPSMT"/>
              </a:rPr>
              <a:t>Arcas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imesNewRomanPSMT"/>
              </a:rPr>
              <a:t>, B.A., "Communication-efficient learning of deep</a:t>
            </a:r>
            <a:br>
              <a:rPr lang="en-US" sz="1800" b="0" i="0" dirty="0">
                <a:solidFill>
                  <a:srgbClr val="40404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404040"/>
                </a:solidFill>
                <a:effectLst/>
                <a:latin typeface="TimesNewRomanPSMT"/>
              </a:rPr>
              <a:t>networks from decentralized data." pp. 1273-1282.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1C028-2952-52B8-E0F6-06646209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F93A4BF-3F90-3C35-D3F6-F9D244CA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554538" cy="574638"/>
          </a:xfrm>
        </p:spPr>
        <p:txBody>
          <a:bodyPr/>
          <a:lstStyle/>
          <a:p>
            <a:fld id="{70A77B72-2A34-49E4-AED5-B4676FA20D48}" type="slidenum">
              <a:rPr lang="en-US" smtClean="0"/>
              <a:t>27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427392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67AACC-6A61-1123-5800-6DBFADD31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با تشکر از شما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469C305-0D3F-EE33-85DD-62BA38FB5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خسته نباشید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2A7C-19F7-5E14-2902-91DA0406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80A41-DB13-DFEB-84A8-5A9CCD77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877A5-13DB-48F3-5C44-9C1787044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82" y="2848171"/>
            <a:ext cx="8718035" cy="3223539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0A8F2164-A7C1-C816-B532-0221DD05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429031" cy="533400"/>
          </a:xfrm>
        </p:spPr>
        <p:txBody>
          <a:bodyPr/>
          <a:lstStyle/>
          <a:p>
            <a:fld id="{70A77B72-2A34-49E4-AED5-B4676FA20D48}" type="slidenum">
              <a:rPr lang="en-US" smtClean="0"/>
              <a:t>3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20018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DC83820-B0C1-4B32-9CF3-37520E21EF1D}"/>
              </a:ext>
            </a:extLst>
          </p:cNvPr>
          <p:cNvGrpSpPr/>
          <p:nvPr/>
        </p:nvGrpSpPr>
        <p:grpSpPr>
          <a:xfrm>
            <a:off x="5476606" y="1770829"/>
            <a:ext cx="2292134" cy="2269402"/>
            <a:chOff x="5333734" y="1690688"/>
            <a:chExt cx="2292134" cy="2269402"/>
          </a:xfrm>
        </p:grpSpPr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CA0EE93B-0441-4478-8C57-AB285994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214" y="1690688"/>
              <a:ext cx="1964654" cy="2269402"/>
            </a:xfrm>
            <a:prstGeom prst="rect">
              <a:avLst/>
            </a:prstGeom>
          </p:spPr>
        </p:pic>
        <p:pic>
          <p:nvPicPr>
            <p:cNvPr id="287" name="Graphic 286" descr="Brain">
              <a:extLst>
                <a:ext uri="{FF2B5EF4-FFF2-40B4-BE49-F238E27FC236}">
                  <a16:creationId xmlns:a16="http://schemas.microsoft.com/office/drawing/2014/main" id="{AE296FB1-2003-46C1-B94D-0964A0EA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33734" y="2027292"/>
              <a:ext cx="1026686" cy="1026686"/>
            </a:xfrm>
            <a:prstGeom prst="rect">
              <a:avLst/>
            </a:prstGeom>
          </p:spPr>
        </p:pic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E16A128-9AC5-4ECC-8CB2-AA677FED0D90}"/>
                </a:ext>
              </a:extLst>
            </p:cNvPr>
            <p:cNvSpPr txBox="1"/>
            <p:nvPr/>
          </p:nvSpPr>
          <p:spPr>
            <a:xfrm>
              <a:off x="5333734" y="1812472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zh-CN" sz="2000" b="1" dirty="0">
                  <a:cs typeface="Calibri" panose="020F0502020204030204" pitchFamily="34" charset="0"/>
                </a:rPr>
                <a:t>سرور</a:t>
              </a:r>
              <a:endParaRPr lang="zh-CN" altLang="en-US" sz="2000" b="1" dirty="0">
                <a:cs typeface="Calibri" panose="020F0502020204030204" pitchFamily="34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F25397-C527-483C-9553-99F70AF13952}"/>
              </a:ext>
            </a:extLst>
          </p:cNvPr>
          <p:cNvSpPr/>
          <p:nvPr/>
        </p:nvSpPr>
        <p:spPr>
          <a:xfrm>
            <a:off x="3717890" y="2672521"/>
            <a:ext cx="3305908" cy="9144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755C9713-C1E5-994B-8535-89E641365DC9}"/>
              </a:ext>
            </a:extLst>
          </p:cNvPr>
          <p:cNvSpPr/>
          <p:nvPr/>
        </p:nvSpPr>
        <p:spPr>
          <a:xfrm>
            <a:off x="1772816" y="4949949"/>
            <a:ext cx="1207775" cy="551482"/>
          </a:xfrm>
          <a:custGeom>
            <a:avLst/>
            <a:gdLst>
              <a:gd name="connsiteX0" fmla="*/ 1828993 w 1922299"/>
              <a:gd name="connsiteY0" fmla="*/ 0 h 1586204"/>
              <a:gd name="connsiteX1" fmla="*/ 193 w 1922299"/>
              <a:gd name="connsiteY1" fmla="*/ 933061 h 1586204"/>
              <a:gd name="connsiteX2" fmla="*/ 1922299 w 1922299"/>
              <a:gd name="connsiteY2" fmla="*/ 1586204 h 158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2299" h="1586204">
                <a:moveTo>
                  <a:pt x="1828993" y="0"/>
                </a:moveTo>
                <a:cubicBezTo>
                  <a:pt x="906817" y="334347"/>
                  <a:pt x="-15358" y="668694"/>
                  <a:pt x="193" y="933061"/>
                </a:cubicBezTo>
                <a:cubicBezTo>
                  <a:pt x="15744" y="1197428"/>
                  <a:pt x="969021" y="1391816"/>
                  <a:pt x="1922299" y="15862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6230E-F299-41A2-A740-44464039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298" y="109343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CN" b="1" dirty="0">
                <a:cs typeface="Calibri" panose="020F0502020204030204" pitchFamily="34" charset="0"/>
              </a:rPr>
              <a:t>Distributed / Federated Learning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D85C0638-C379-44EB-8CCF-D5C1432F9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1526" y="4788209"/>
            <a:ext cx="914400" cy="914400"/>
          </a:xfrm>
          <a:prstGeom prst="rect">
            <a:avLst/>
          </a:prstGeom>
        </p:spPr>
      </p:pic>
      <p:pic>
        <p:nvPicPr>
          <p:cNvPr id="153" name="Graphic 152" descr="Smart Phone">
            <a:extLst>
              <a:ext uri="{FF2B5EF4-FFF2-40B4-BE49-F238E27FC236}">
                <a16:creationId xmlns:a16="http://schemas.microsoft.com/office/drawing/2014/main" id="{3B51AC3F-2055-4C30-B095-A48A92F5B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2788" y="4788209"/>
            <a:ext cx="914400" cy="914400"/>
          </a:xfrm>
          <a:prstGeom prst="rect">
            <a:avLst/>
          </a:prstGeom>
        </p:spPr>
      </p:pic>
      <p:pic>
        <p:nvPicPr>
          <p:cNvPr id="155" name="Graphic 154" descr="Smart Phone">
            <a:extLst>
              <a:ext uri="{FF2B5EF4-FFF2-40B4-BE49-F238E27FC236}">
                <a16:creationId xmlns:a16="http://schemas.microsoft.com/office/drawing/2014/main" id="{11B63F52-EDCD-4333-8882-0CB5D1B2C1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4050" y="4788209"/>
            <a:ext cx="914400" cy="914400"/>
          </a:xfrm>
          <a:prstGeom prst="rect">
            <a:avLst/>
          </a:prstGeom>
        </p:spPr>
      </p:pic>
      <p:pic>
        <p:nvPicPr>
          <p:cNvPr id="157" name="Graphic 156" descr="Smart Phone">
            <a:extLst>
              <a:ext uri="{FF2B5EF4-FFF2-40B4-BE49-F238E27FC236}">
                <a16:creationId xmlns:a16="http://schemas.microsoft.com/office/drawing/2014/main" id="{6FAC8535-54EA-41F3-BD5D-9957FF8A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0304" y="4788209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2684D46-8668-B047-A4BD-60793E418728}"/>
              </a:ext>
            </a:extLst>
          </p:cNvPr>
          <p:cNvGrpSpPr/>
          <p:nvPr/>
        </p:nvGrpSpPr>
        <p:grpSpPr>
          <a:xfrm>
            <a:off x="1943580" y="4788209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61E99E05-3997-9544-A773-D83B86818CB8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E768D6-F41A-E542-A5B3-E9A4338B3A0C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26B964-A83E-3C45-A234-0A403354C278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798BD1-C575-064A-9E99-F222F0C96CDC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DA6CBE-BAA9-394E-A06F-1D80BE366223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E92051-42EA-444E-9498-F8E640D267A9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173F32A-BE0E-C248-A5FF-5A33C0899A27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C025CD-4922-FF4E-82F1-E07F2BE71966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57AA291-0F20-124C-B74B-9487161EABA1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926AF-F8AF-8A42-B7A5-79984432C720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76746A-8BFB-614A-8E8A-F0A08BC344FB}"/>
                </a:ext>
              </a:extLst>
            </p:cNvPr>
            <p:cNvCxnSpPr>
              <a:cxnSpLocks/>
              <a:stCxn id="18" idx="0"/>
              <a:endCxn id="21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1B5562-077D-134C-BCCD-2CBD207DC827}"/>
                </a:ext>
              </a:extLst>
            </p:cNvPr>
            <p:cNvCxnSpPr>
              <a:cxnSpLocks/>
              <a:stCxn id="18" idx="0"/>
              <a:endCxn id="22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1B13A9B-FF71-AC42-86ED-C35E540907B8}"/>
                </a:ext>
              </a:extLst>
            </p:cNvPr>
            <p:cNvCxnSpPr>
              <a:cxnSpLocks/>
              <a:stCxn id="18" idx="0"/>
              <a:endCxn id="23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A052914-C7CE-044B-AEF6-361324CB4A19}"/>
                </a:ext>
              </a:extLst>
            </p:cNvPr>
            <p:cNvCxnSpPr>
              <a:cxnSpLocks/>
              <a:stCxn id="18" idx="0"/>
              <a:endCxn id="24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45A603-F534-3F48-898D-6A27F07183D7}"/>
                </a:ext>
              </a:extLst>
            </p:cNvPr>
            <p:cNvCxnSpPr>
              <a:cxnSpLocks/>
              <a:stCxn id="19" idx="0"/>
              <a:endCxn id="21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C91202-33B0-F94D-86C6-82211266961C}"/>
                </a:ext>
              </a:extLst>
            </p:cNvPr>
            <p:cNvCxnSpPr>
              <a:cxnSpLocks/>
              <a:stCxn id="19" idx="0"/>
              <a:endCxn id="22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F358801-FCEE-C842-A579-109BC2CA2035}"/>
                </a:ext>
              </a:extLst>
            </p:cNvPr>
            <p:cNvCxnSpPr>
              <a:cxnSpLocks/>
              <a:stCxn id="19" idx="0"/>
              <a:endCxn id="23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759F2C-B9CA-824F-8AC3-814082B3E59A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DDE7704-7B62-F844-9E24-99B33F8E61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CC26ABA-E543-FA47-B2E7-DB5003D32B1E}"/>
                </a:ext>
              </a:extLst>
            </p:cNvPr>
            <p:cNvCxnSpPr>
              <a:cxnSpLocks/>
              <a:stCxn id="20" idx="0"/>
              <a:endCxn id="22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61D1E2-CD1E-7C4F-98D4-003343B8C3B9}"/>
                </a:ext>
              </a:extLst>
            </p:cNvPr>
            <p:cNvCxnSpPr>
              <a:cxnSpLocks/>
              <a:stCxn id="20" idx="0"/>
              <a:endCxn id="23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968A2E6-C23D-1942-A490-0A3A2D8289CA}"/>
                </a:ext>
              </a:extLst>
            </p:cNvPr>
            <p:cNvCxnSpPr>
              <a:cxnSpLocks/>
              <a:stCxn id="20" idx="0"/>
              <a:endCxn id="24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81AE8D-B03D-674F-BC57-2005643DCA0E}"/>
                </a:ext>
              </a:extLst>
            </p:cNvPr>
            <p:cNvCxnSpPr>
              <a:cxnSpLocks/>
              <a:stCxn id="21" idx="0"/>
              <a:endCxn id="25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966DBD6-DDA3-2848-8DC2-49DE92675A2E}"/>
                </a:ext>
              </a:extLst>
            </p:cNvPr>
            <p:cNvCxnSpPr>
              <a:cxnSpLocks/>
              <a:stCxn id="21" idx="0"/>
              <a:endCxn id="26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893FD7C-0EE6-9048-8377-87CD5760861E}"/>
                </a:ext>
              </a:extLst>
            </p:cNvPr>
            <p:cNvCxnSpPr>
              <a:cxnSpLocks/>
              <a:stCxn id="22" idx="0"/>
              <a:endCxn id="25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24D9448-CDBE-234B-BD51-376D71ADEEB4}"/>
                </a:ext>
              </a:extLst>
            </p:cNvPr>
            <p:cNvCxnSpPr>
              <a:cxnSpLocks/>
              <a:stCxn id="23" idx="0"/>
              <a:endCxn id="25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EF79B7-57FE-E547-A05B-0A003B1764FF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CC8EBA9-85B1-724A-8642-890490B0965B}"/>
                </a:ext>
              </a:extLst>
            </p:cNvPr>
            <p:cNvCxnSpPr>
              <a:cxnSpLocks/>
              <a:stCxn id="22" idx="0"/>
              <a:endCxn id="26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17B536E-57D6-7C45-99A2-BBA141D8C320}"/>
                </a:ext>
              </a:extLst>
            </p:cNvPr>
            <p:cNvCxnSpPr>
              <a:cxnSpLocks/>
              <a:stCxn id="23" idx="0"/>
              <a:endCxn id="26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8B73CDA-208F-A546-9A35-FDACE74F5075}"/>
                </a:ext>
              </a:extLst>
            </p:cNvPr>
            <p:cNvCxnSpPr>
              <a:cxnSpLocks/>
              <a:stCxn id="24" idx="0"/>
              <a:endCxn id="26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BCB871D-1713-7048-A8AD-6C42339C2A51}"/>
              </a:ext>
            </a:extLst>
          </p:cNvPr>
          <p:cNvSpPr/>
          <p:nvPr/>
        </p:nvSpPr>
        <p:spPr>
          <a:xfrm>
            <a:off x="1085011" y="5586330"/>
            <a:ext cx="2572084" cy="6069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Train on a batch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4A5C27B-AA2E-3949-84E4-C5F686D8FE1D}"/>
              </a:ext>
            </a:extLst>
          </p:cNvPr>
          <p:cNvSpPr/>
          <p:nvPr/>
        </p:nvSpPr>
        <p:spPr>
          <a:xfrm>
            <a:off x="705604" y="2933611"/>
            <a:ext cx="3071508" cy="3919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168" name="Graphic 167" descr="Database">
            <a:extLst>
              <a:ext uri="{FF2B5EF4-FFF2-40B4-BE49-F238E27FC236}">
                <a16:creationId xmlns:a16="http://schemas.microsoft.com/office/drawing/2014/main" id="{F0AB2534-5961-4646-BCA6-B1CEF05C6F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3061" y="4788209"/>
            <a:ext cx="670338" cy="670338"/>
          </a:xfrm>
          <a:prstGeom prst="rect">
            <a:avLst/>
          </a:prstGeom>
        </p:spPr>
      </p:pic>
      <p:pic>
        <p:nvPicPr>
          <p:cNvPr id="169" name="Graphic 168" descr="Database">
            <a:extLst>
              <a:ext uri="{FF2B5EF4-FFF2-40B4-BE49-F238E27FC236}">
                <a16:creationId xmlns:a16="http://schemas.microsoft.com/office/drawing/2014/main" id="{9A0AF009-12E3-4620-BD66-EFDF8B18B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6861" y="4788209"/>
            <a:ext cx="670338" cy="670338"/>
          </a:xfrm>
          <a:prstGeom prst="rect">
            <a:avLst/>
          </a:prstGeom>
        </p:spPr>
      </p:pic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4FC70719-B0D6-40F1-A4DE-9CC70DDD1C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8123" y="4788209"/>
            <a:ext cx="670338" cy="670338"/>
          </a:xfrm>
          <a:prstGeom prst="rect">
            <a:avLst/>
          </a:prstGeom>
        </p:spPr>
      </p:pic>
      <p:pic>
        <p:nvPicPr>
          <p:cNvPr id="171" name="Graphic 170" descr="Database">
            <a:extLst>
              <a:ext uri="{FF2B5EF4-FFF2-40B4-BE49-F238E27FC236}">
                <a16:creationId xmlns:a16="http://schemas.microsoft.com/office/drawing/2014/main" id="{36A40792-507F-441D-859A-C3A5A2F9A4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34377" y="4788209"/>
            <a:ext cx="670338" cy="67033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247E74BE-A370-D84C-B2E6-443FA85302D6}"/>
              </a:ext>
            </a:extLst>
          </p:cNvPr>
          <p:cNvGrpSpPr/>
          <p:nvPr/>
        </p:nvGrpSpPr>
        <p:grpSpPr>
          <a:xfrm>
            <a:off x="7690315" y="4299048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64" name="Rectangle: Rounded Corners 4">
              <a:extLst>
                <a:ext uri="{FF2B5EF4-FFF2-40B4-BE49-F238E27FC236}">
                  <a16:creationId xmlns:a16="http://schemas.microsoft.com/office/drawing/2014/main" id="{2A795B1F-D520-5147-B8F6-A4B2515441FB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FE42B92-F396-6040-A7BF-7ABD9560B326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47C54E2-B867-BB44-8C41-218CB1A9F462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9D04A2B-55A3-E845-8CA2-DA62AE65D9DD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A5E0CFB-811D-C842-9402-33E16E458EF7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EFA5BC-0326-074B-A9AF-4CA0F0AE1427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99B3516-8084-2147-91D4-D1D74BA84E5D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C5EE120-7A5B-A040-BC99-08E0832238A9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FCED4D-9C1D-0F47-8256-FB5885387F40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D281B6-D6FA-A64A-B8BA-37AC678DDB81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B1E1988-5EA2-FB40-96FA-C3333C214D4E}"/>
                </a:ext>
              </a:extLst>
            </p:cNvPr>
            <p:cNvCxnSpPr>
              <a:cxnSpLocks/>
              <a:stCxn id="65" idx="0"/>
              <a:endCxn id="68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5CBA572-EBE7-4C43-A307-330BCB81058C}"/>
                </a:ext>
              </a:extLst>
            </p:cNvPr>
            <p:cNvCxnSpPr>
              <a:cxnSpLocks/>
              <a:stCxn id="65" idx="0"/>
              <a:endCxn id="69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D7259B1-A830-3144-9DEB-559B1974B265}"/>
                </a:ext>
              </a:extLst>
            </p:cNvPr>
            <p:cNvCxnSpPr>
              <a:cxnSpLocks/>
              <a:stCxn id="65" idx="0"/>
              <a:endCxn id="70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9FA6FDA-421A-D046-A677-6CFBD56E7CEE}"/>
                </a:ext>
              </a:extLst>
            </p:cNvPr>
            <p:cNvCxnSpPr>
              <a:cxnSpLocks/>
              <a:stCxn id="65" idx="0"/>
              <a:endCxn id="71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8B17DE9-53B9-1746-A7A4-AFA3F3CF4F8D}"/>
                </a:ext>
              </a:extLst>
            </p:cNvPr>
            <p:cNvCxnSpPr>
              <a:cxnSpLocks/>
              <a:stCxn id="66" idx="0"/>
              <a:endCxn id="68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F3DBEB6-751B-8A4A-A3ED-07FA9C34B612}"/>
                </a:ext>
              </a:extLst>
            </p:cNvPr>
            <p:cNvCxnSpPr>
              <a:cxnSpLocks/>
              <a:stCxn id="66" idx="0"/>
              <a:endCxn id="69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9C62020-9C1B-7B49-ACA3-D79F2AD44835}"/>
                </a:ext>
              </a:extLst>
            </p:cNvPr>
            <p:cNvCxnSpPr>
              <a:cxnSpLocks/>
              <a:stCxn id="66" idx="0"/>
              <a:endCxn id="70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7752BA3-8425-734F-9F81-F948AC48B237}"/>
                </a:ext>
              </a:extLst>
            </p:cNvPr>
            <p:cNvCxnSpPr>
              <a:cxnSpLocks/>
              <a:stCxn id="66" idx="0"/>
              <a:endCxn id="71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6B77128-63B6-8149-AEA5-CBC2D49A4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46DCA7B-6B17-AF47-AE41-39993CA46979}"/>
                </a:ext>
              </a:extLst>
            </p:cNvPr>
            <p:cNvCxnSpPr>
              <a:cxnSpLocks/>
              <a:stCxn id="67" idx="0"/>
              <a:endCxn id="69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36CDF96-850D-844A-893C-69DA2EFD7126}"/>
                </a:ext>
              </a:extLst>
            </p:cNvPr>
            <p:cNvCxnSpPr>
              <a:cxnSpLocks/>
              <a:stCxn id="67" idx="0"/>
              <a:endCxn id="70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A6F9350-6670-214B-9B4A-8ACB9C917342}"/>
                </a:ext>
              </a:extLst>
            </p:cNvPr>
            <p:cNvCxnSpPr>
              <a:cxnSpLocks/>
              <a:stCxn id="67" idx="0"/>
              <a:endCxn id="71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7D4AE97-E01A-C749-A871-6D30B404AB7A}"/>
                </a:ext>
              </a:extLst>
            </p:cNvPr>
            <p:cNvCxnSpPr>
              <a:cxnSpLocks/>
              <a:stCxn id="68" idx="0"/>
              <a:endCxn id="72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9934766-8274-0C4A-ADDB-0AF6E75E2F10}"/>
                </a:ext>
              </a:extLst>
            </p:cNvPr>
            <p:cNvCxnSpPr>
              <a:cxnSpLocks/>
              <a:stCxn id="68" idx="0"/>
              <a:endCxn id="73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477313D-E81F-3546-814E-63254BBBD7EE}"/>
                </a:ext>
              </a:extLst>
            </p:cNvPr>
            <p:cNvCxnSpPr>
              <a:cxnSpLocks/>
              <a:stCxn id="69" idx="0"/>
              <a:endCxn id="72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D19948D-60F2-AE48-8E8A-9415280A0FE9}"/>
                </a:ext>
              </a:extLst>
            </p:cNvPr>
            <p:cNvCxnSpPr>
              <a:cxnSpLocks/>
              <a:stCxn id="70" idx="0"/>
              <a:endCxn id="72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AABB64C-36C6-E04E-8712-A5B04876AA5B}"/>
                </a:ext>
              </a:extLst>
            </p:cNvPr>
            <p:cNvCxnSpPr>
              <a:cxnSpLocks/>
              <a:stCxn id="71" idx="0"/>
              <a:endCxn id="72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28A7D45-C68C-AF44-92FF-1F6AF5724C11}"/>
                </a:ext>
              </a:extLst>
            </p:cNvPr>
            <p:cNvCxnSpPr>
              <a:cxnSpLocks/>
              <a:stCxn id="69" idx="0"/>
              <a:endCxn id="73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84863FC-6A08-434B-BAB8-B807FFC40744}"/>
                </a:ext>
              </a:extLst>
            </p:cNvPr>
            <p:cNvCxnSpPr>
              <a:cxnSpLocks/>
              <a:stCxn id="70" idx="0"/>
              <a:endCxn id="73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A46731F-AF7D-514E-9A28-4791C1E8D4A3}"/>
                </a:ext>
              </a:extLst>
            </p:cNvPr>
            <p:cNvCxnSpPr>
              <a:cxnSpLocks/>
              <a:stCxn id="71" idx="0"/>
              <a:endCxn id="73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9A95F3-0954-844E-A011-68BF25C74519}"/>
              </a:ext>
            </a:extLst>
          </p:cNvPr>
          <p:cNvGrpSpPr/>
          <p:nvPr/>
        </p:nvGrpSpPr>
        <p:grpSpPr>
          <a:xfrm>
            <a:off x="5870845" y="4273972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95" name="Rectangle: Rounded Corners 4">
              <a:extLst>
                <a:ext uri="{FF2B5EF4-FFF2-40B4-BE49-F238E27FC236}">
                  <a16:creationId xmlns:a16="http://schemas.microsoft.com/office/drawing/2014/main" id="{133F3F2C-711B-C244-862D-1B75B3A49F4C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8C8019D-B1F6-CB4C-BF17-E0C384AACD61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5278873-94E1-C746-82CB-B9C0BFA9BF9A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327CFE-228A-7B46-A306-562CEAE55E26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B97FAEB-D6C0-4C42-9D50-72104D476FEB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D81CE88-2D7E-B84C-BEFC-D8A8F7EF43B9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9E2FC6-2976-3F47-8F74-5DA63B9AD201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DC4A99D-AAE6-EE4C-A6BB-95F97628FE12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AEDC4B7-BD05-704F-9E8D-1AAA9E5BA89B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6327E14-4026-6641-A0DC-75CF6A94C4DA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36CE60D-6C93-7C4E-B416-4867731BEAC0}"/>
                </a:ext>
              </a:extLst>
            </p:cNvPr>
            <p:cNvCxnSpPr>
              <a:cxnSpLocks/>
              <a:stCxn id="96" idx="0"/>
              <a:endCxn id="99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032C311-335F-2A41-9782-8F4AD5C739E0}"/>
                </a:ext>
              </a:extLst>
            </p:cNvPr>
            <p:cNvCxnSpPr>
              <a:cxnSpLocks/>
              <a:stCxn id="96" idx="0"/>
              <a:endCxn id="100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F033239-2EA3-584D-8826-E16C4F074D22}"/>
                </a:ext>
              </a:extLst>
            </p:cNvPr>
            <p:cNvCxnSpPr>
              <a:cxnSpLocks/>
              <a:stCxn id="96" idx="0"/>
              <a:endCxn id="101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9983848-DD7A-E645-92A2-C012D3859717}"/>
                </a:ext>
              </a:extLst>
            </p:cNvPr>
            <p:cNvCxnSpPr>
              <a:cxnSpLocks/>
              <a:stCxn id="96" idx="0"/>
              <a:endCxn id="102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F393030-846E-2F44-9DE4-B52558D3A1A8}"/>
                </a:ext>
              </a:extLst>
            </p:cNvPr>
            <p:cNvCxnSpPr>
              <a:cxnSpLocks/>
              <a:stCxn id="97" idx="0"/>
              <a:endCxn id="99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C3D61AB-28F0-6945-9DCA-E8AA32B6048C}"/>
                </a:ext>
              </a:extLst>
            </p:cNvPr>
            <p:cNvCxnSpPr>
              <a:cxnSpLocks/>
              <a:stCxn id="97" idx="0"/>
              <a:endCxn id="100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4BE8EEE-3C84-704B-95AB-96CD5CEEB33A}"/>
                </a:ext>
              </a:extLst>
            </p:cNvPr>
            <p:cNvCxnSpPr>
              <a:cxnSpLocks/>
              <a:stCxn id="97" idx="0"/>
              <a:endCxn id="101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E7DA8D0-15B9-5A46-8629-D2717354C911}"/>
                </a:ext>
              </a:extLst>
            </p:cNvPr>
            <p:cNvCxnSpPr>
              <a:cxnSpLocks/>
              <a:stCxn id="97" idx="0"/>
              <a:endCxn id="102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3BE50F9-84A4-794F-911D-3EA528868C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3ECE81-00C6-3C47-AFF6-3E39319D7C03}"/>
                </a:ext>
              </a:extLst>
            </p:cNvPr>
            <p:cNvCxnSpPr>
              <a:cxnSpLocks/>
              <a:stCxn id="98" idx="0"/>
              <a:endCxn id="100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DA3F320-04F5-DC48-8FDE-2000DB177F28}"/>
                </a:ext>
              </a:extLst>
            </p:cNvPr>
            <p:cNvCxnSpPr>
              <a:cxnSpLocks/>
              <a:stCxn id="98" idx="0"/>
              <a:endCxn id="101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17EEBDD-139B-DC4D-9E82-08B3A70D5DC2}"/>
                </a:ext>
              </a:extLst>
            </p:cNvPr>
            <p:cNvCxnSpPr>
              <a:cxnSpLocks/>
              <a:stCxn id="98" idx="0"/>
              <a:endCxn id="102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5655017-52BF-8345-8225-F88188F93B5E}"/>
                </a:ext>
              </a:extLst>
            </p:cNvPr>
            <p:cNvCxnSpPr>
              <a:cxnSpLocks/>
              <a:stCxn id="99" idx="0"/>
              <a:endCxn id="103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7922F14-F2D7-794C-B008-A94BE0EE92FC}"/>
                </a:ext>
              </a:extLst>
            </p:cNvPr>
            <p:cNvCxnSpPr>
              <a:cxnSpLocks/>
              <a:stCxn id="99" idx="0"/>
              <a:endCxn id="104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1481F63-F0DB-8F45-B937-BC25E54960DC}"/>
                </a:ext>
              </a:extLst>
            </p:cNvPr>
            <p:cNvCxnSpPr>
              <a:cxnSpLocks/>
              <a:stCxn id="100" idx="0"/>
              <a:endCxn id="103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FD04F9-B443-1F4D-B5DA-0C8EF2B53C5B}"/>
                </a:ext>
              </a:extLst>
            </p:cNvPr>
            <p:cNvCxnSpPr>
              <a:cxnSpLocks/>
              <a:stCxn id="101" idx="0"/>
              <a:endCxn id="103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0FCFD00-2BEA-6F45-82A9-9DD690E9A8C7}"/>
                </a:ext>
              </a:extLst>
            </p:cNvPr>
            <p:cNvCxnSpPr>
              <a:cxnSpLocks/>
              <a:stCxn id="102" idx="0"/>
              <a:endCxn id="103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DDD051F-EFD9-F649-A899-FB7C754A12C5}"/>
                </a:ext>
              </a:extLst>
            </p:cNvPr>
            <p:cNvCxnSpPr>
              <a:cxnSpLocks/>
              <a:stCxn id="100" idx="0"/>
              <a:endCxn id="104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E77B99A-94C1-F142-A7B5-A054064655E3}"/>
                </a:ext>
              </a:extLst>
            </p:cNvPr>
            <p:cNvCxnSpPr>
              <a:cxnSpLocks/>
              <a:stCxn id="101" idx="0"/>
              <a:endCxn id="104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15883CF-A8ED-0D43-B7F2-DF3B4C8CAF90}"/>
                </a:ext>
              </a:extLst>
            </p:cNvPr>
            <p:cNvCxnSpPr>
              <a:cxnSpLocks/>
              <a:stCxn id="102" idx="0"/>
              <a:endCxn id="104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E5FB33C-88E4-6F40-9CEF-2CBA87744277}"/>
              </a:ext>
            </a:extLst>
          </p:cNvPr>
          <p:cNvGrpSpPr/>
          <p:nvPr/>
        </p:nvGrpSpPr>
        <p:grpSpPr>
          <a:xfrm>
            <a:off x="4175180" y="4301731"/>
            <a:ext cx="751256" cy="765448"/>
            <a:chOff x="4562025" y="402004"/>
            <a:chExt cx="3044857" cy="3301969"/>
          </a:xfrm>
          <a:solidFill>
            <a:schemeClr val="bg1"/>
          </a:solidFill>
        </p:grpSpPr>
        <p:sp>
          <p:nvSpPr>
            <p:cNvPr id="126" name="Rectangle: Rounded Corners 4">
              <a:extLst>
                <a:ext uri="{FF2B5EF4-FFF2-40B4-BE49-F238E27FC236}">
                  <a16:creationId xmlns:a16="http://schemas.microsoft.com/office/drawing/2014/main" id="{CD66FCEB-404A-6145-A3F4-4C76DEB816C9}"/>
                </a:ext>
              </a:extLst>
            </p:cNvPr>
            <p:cNvSpPr/>
            <p:nvPr/>
          </p:nvSpPr>
          <p:spPr>
            <a:xfrm>
              <a:off x="4562025" y="402004"/>
              <a:ext cx="3044857" cy="330196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DB5D22C-A881-8F49-B46B-32CCF5FCCF80}"/>
                </a:ext>
              </a:extLst>
            </p:cNvPr>
            <p:cNvSpPr/>
            <p:nvPr/>
          </p:nvSpPr>
          <p:spPr>
            <a:xfrm>
              <a:off x="5006715" y="299480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F52097C-274C-7B4D-8C54-F6B43C8F4893}"/>
                </a:ext>
              </a:extLst>
            </p:cNvPr>
            <p:cNvSpPr/>
            <p:nvPr/>
          </p:nvSpPr>
          <p:spPr>
            <a:xfrm>
              <a:off x="5929745" y="3002187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4B21460-DC74-1449-BC1D-107E84DEBD69}"/>
                </a:ext>
              </a:extLst>
            </p:cNvPr>
            <p:cNvSpPr/>
            <p:nvPr/>
          </p:nvSpPr>
          <p:spPr>
            <a:xfrm>
              <a:off x="6825910" y="306282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ADDD26-C24E-D141-B295-79C96DA468FC}"/>
                </a:ext>
              </a:extLst>
            </p:cNvPr>
            <p:cNvSpPr/>
            <p:nvPr/>
          </p:nvSpPr>
          <p:spPr>
            <a:xfrm>
              <a:off x="4692073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0ADA07C-FB71-9043-992B-23BF959D5BF1}"/>
                </a:ext>
              </a:extLst>
            </p:cNvPr>
            <p:cNvSpPr/>
            <p:nvPr/>
          </p:nvSpPr>
          <p:spPr>
            <a:xfrm>
              <a:off x="5509491" y="1880204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24C4587-CA1D-3D47-94FA-2797B2C2CE29}"/>
                </a:ext>
              </a:extLst>
            </p:cNvPr>
            <p:cNvSpPr/>
            <p:nvPr/>
          </p:nvSpPr>
          <p:spPr>
            <a:xfrm>
              <a:off x="6326909" y="1880205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BDDAD24-803E-3441-9D18-710DDB786C98}"/>
                </a:ext>
              </a:extLst>
            </p:cNvPr>
            <p:cNvSpPr/>
            <p:nvPr/>
          </p:nvSpPr>
          <p:spPr>
            <a:xfrm>
              <a:off x="7144327" y="1880203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ED7A29F-FE52-DD4F-A961-235C168DDF67}"/>
                </a:ext>
              </a:extLst>
            </p:cNvPr>
            <p:cNvSpPr/>
            <p:nvPr/>
          </p:nvSpPr>
          <p:spPr>
            <a:xfrm>
              <a:off x="5509490" y="768850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FDD779-5621-C444-B188-EA4E64C224F6}"/>
                </a:ext>
              </a:extLst>
            </p:cNvPr>
            <p:cNvSpPr/>
            <p:nvPr/>
          </p:nvSpPr>
          <p:spPr>
            <a:xfrm>
              <a:off x="6339106" y="767206"/>
              <a:ext cx="332509" cy="33250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BCA76F3-2547-F348-AE5D-CB6529D2A038}"/>
                </a:ext>
              </a:extLst>
            </p:cNvPr>
            <p:cNvCxnSpPr>
              <a:cxnSpLocks/>
              <a:stCxn id="127" idx="0"/>
              <a:endCxn id="130" idx="4"/>
            </p:cNvCxnSpPr>
            <p:nvPr/>
          </p:nvCxnSpPr>
          <p:spPr>
            <a:xfrm flipH="1" flipV="1">
              <a:off x="4858328" y="2212714"/>
              <a:ext cx="314642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6055738-A499-B344-ACE1-B7862440087B}"/>
                </a:ext>
              </a:extLst>
            </p:cNvPr>
            <p:cNvCxnSpPr>
              <a:cxnSpLocks/>
              <a:stCxn id="127" idx="0"/>
              <a:endCxn id="131" idx="4"/>
            </p:cNvCxnSpPr>
            <p:nvPr/>
          </p:nvCxnSpPr>
          <p:spPr>
            <a:xfrm flipV="1">
              <a:off x="5172970" y="2212713"/>
              <a:ext cx="502776" cy="78209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0AE22F2-C1DC-5349-86C8-08601E750E58}"/>
                </a:ext>
              </a:extLst>
            </p:cNvPr>
            <p:cNvCxnSpPr>
              <a:cxnSpLocks/>
              <a:stCxn id="127" idx="0"/>
              <a:endCxn id="132" idx="4"/>
            </p:cNvCxnSpPr>
            <p:nvPr/>
          </p:nvCxnSpPr>
          <p:spPr>
            <a:xfrm flipV="1">
              <a:off x="5172970" y="2212714"/>
              <a:ext cx="1320194" cy="78209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C41D531-70D3-8246-8AC8-B23C21144646}"/>
                </a:ext>
              </a:extLst>
            </p:cNvPr>
            <p:cNvCxnSpPr>
              <a:cxnSpLocks/>
              <a:stCxn id="127" idx="0"/>
              <a:endCxn id="133" idx="4"/>
            </p:cNvCxnSpPr>
            <p:nvPr/>
          </p:nvCxnSpPr>
          <p:spPr>
            <a:xfrm flipV="1">
              <a:off x="5172970" y="2212712"/>
              <a:ext cx="2137612" cy="78209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C2B9384-6F21-A84A-BA37-CF40C7612870}"/>
                </a:ext>
              </a:extLst>
            </p:cNvPr>
            <p:cNvCxnSpPr>
              <a:cxnSpLocks/>
              <a:stCxn id="128" idx="0"/>
              <a:endCxn id="130" idx="4"/>
            </p:cNvCxnSpPr>
            <p:nvPr/>
          </p:nvCxnSpPr>
          <p:spPr>
            <a:xfrm flipH="1" flipV="1">
              <a:off x="4858328" y="2212714"/>
              <a:ext cx="1237672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D91DA1F3-FE7F-A244-B0DF-BFFE06009309}"/>
                </a:ext>
              </a:extLst>
            </p:cNvPr>
            <p:cNvCxnSpPr>
              <a:cxnSpLocks/>
              <a:stCxn id="128" idx="0"/>
              <a:endCxn id="131" idx="4"/>
            </p:cNvCxnSpPr>
            <p:nvPr/>
          </p:nvCxnSpPr>
          <p:spPr>
            <a:xfrm flipH="1" flipV="1">
              <a:off x="5675746" y="2212713"/>
              <a:ext cx="420254" cy="78947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30EF0FB-E01F-834D-9E50-427AACE4E37E}"/>
                </a:ext>
              </a:extLst>
            </p:cNvPr>
            <p:cNvCxnSpPr>
              <a:cxnSpLocks/>
              <a:stCxn id="128" idx="0"/>
              <a:endCxn id="132" idx="4"/>
            </p:cNvCxnSpPr>
            <p:nvPr/>
          </p:nvCxnSpPr>
          <p:spPr>
            <a:xfrm flipV="1">
              <a:off x="6096000" y="2212714"/>
              <a:ext cx="397164" cy="78947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7480C73-24DE-FD44-954E-E1A43A2402CA}"/>
                </a:ext>
              </a:extLst>
            </p:cNvPr>
            <p:cNvCxnSpPr>
              <a:cxnSpLocks/>
              <a:stCxn id="128" idx="0"/>
              <a:endCxn id="133" idx="4"/>
            </p:cNvCxnSpPr>
            <p:nvPr/>
          </p:nvCxnSpPr>
          <p:spPr>
            <a:xfrm flipV="1">
              <a:off x="6096000" y="2212712"/>
              <a:ext cx="1214582" cy="78947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B4FB507-5946-5F40-A50D-5AB0B382B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328" y="2240995"/>
              <a:ext cx="2133837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DBBC39B6-B2C7-FC48-B512-6D04D1F7300F}"/>
                </a:ext>
              </a:extLst>
            </p:cNvPr>
            <p:cNvCxnSpPr>
              <a:cxnSpLocks/>
              <a:stCxn id="129" idx="0"/>
              <a:endCxn id="131" idx="4"/>
            </p:cNvCxnSpPr>
            <p:nvPr/>
          </p:nvCxnSpPr>
          <p:spPr>
            <a:xfrm flipH="1" flipV="1">
              <a:off x="5675746" y="2212713"/>
              <a:ext cx="1316419" cy="850112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81ED6D8-2920-5844-97C9-7669C7A279A0}"/>
                </a:ext>
              </a:extLst>
            </p:cNvPr>
            <p:cNvCxnSpPr>
              <a:cxnSpLocks/>
              <a:stCxn id="129" idx="0"/>
              <a:endCxn id="132" idx="4"/>
            </p:cNvCxnSpPr>
            <p:nvPr/>
          </p:nvCxnSpPr>
          <p:spPr>
            <a:xfrm flipH="1" flipV="1">
              <a:off x="6493164" y="2212714"/>
              <a:ext cx="499001" cy="850111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529F677-2F9E-1946-B484-461A7ABA32B9}"/>
                </a:ext>
              </a:extLst>
            </p:cNvPr>
            <p:cNvCxnSpPr>
              <a:cxnSpLocks/>
              <a:stCxn id="129" idx="0"/>
              <a:endCxn id="133" idx="4"/>
            </p:cNvCxnSpPr>
            <p:nvPr/>
          </p:nvCxnSpPr>
          <p:spPr>
            <a:xfrm flipV="1">
              <a:off x="6992165" y="2212712"/>
              <a:ext cx="318417" cy="850113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639693C-E989-904F-A203-EFC1CC30C385}"/>
                </a:ext>
              </a:extLst>
            </p:cNvPr>
            <p:cNvCxnSpPr>
              <a:cxnSpLocks/>
              <a:stCxn id="130" idx="0"/>
              <a:endCxn id="134" idx="4"/>
            </p:cNvCxnSpPr>
            <p:nvPr/>
          </p:nvCxnSpPr>
          <p:spPr>
            <a:xfrm flipV="1">
              <a:off x="4858328" y="1101359"/>
              <a:ext cx="817417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0E3A49F4-4339-E14B-BE56-E55B1295BF49}"/>
                </a:ext>
              </a:extLst>
            </p:cNvPr>
            <p:cNvCxnSpPr>
              <a:cxnSpLocks/>
              <a:stCxn id="130" idx="0"/>
              <a:endCxn id="135" idx="4"/>
            </p:cNvCxnSpPr>
            <p:nvPr/>
          </p:nvCxnSpPr>
          <p:spPr>
            <a:xfrm flipV="1">
              <a:off x="4858328" y="1099715"/>
              <a:ext cx="1647033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F0BF0C4-4425-E84C-8EC9-EBF28363C0C1}"/>
                </a:ext>
              </a:extLst>
            </p:cNvPr>
            <p:cNvCxnSpPr>
              <a:cxnSpLocks/>
              <a:stCxn id="131" idx="0"/>
              <a:endCxn id="134" idx="4"/>
            </p:cNvCxnSpPr>
            <p:nvPr/>
          </p:nvCxnSpPr>
          <p:spPr>
            <a:xfrm flipH="1" flipV="1">
              <a:off x="5675745" y="1101359"/>
              <a:ext cx="1" cy="778845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3D9276B-C285-7A4C-B453-F65D67ADCD43}"/>
                </a:ext>
              </a:extLst>
            </p:cNvPr>
            <p:cNvCxnSpPr>
              <a:cxnSpLocks/>
              <a:stCxn id="132" idx="0"/>
              <a:endCxn id="134" idx="4"/>
            </p:cNvCxnSpPr>
            <p:nvPr/>
          </p:nvCxnSpPr>
          <p:spPr>
            <a:xfrm flipH="1" flipV="1">
              <a:off x="5675745" y="1101359"/>
              <a:ext cx="817419" cy="778846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E1E44E8-657B-9E4C-863B-B18AC7A7B794}"/>
                </a:ext>
              </a:extLst>
            </p:cNvPr>
            <p:cNvCxnSpPr>
              <a:cxnSpLocks/>
              <a:stCxn id="133" idx="0"/>
              <a:endCxn id="134" idx="4"/>
            </p:cNvCxnSpPr>
            <p:nvPr/>
          </p:nvCxnSpPr>
          <p:spPr>
            <a:xfrm flipH="1" flipV="1">
              <a:off x="5675745" y="1101359"/>
              <a:ext cx="1634837" cy="778844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4F2F29F-1BD9-1F49-9E81-60267B46DCF8}"/>
                </a:ext>
              </a:extLst>
            </p:cNvPr>
            <p:cNvCxnSpPr>
              <a:cxnSpLocks/>
              <a:stCxn id="131" idx="0"/>
              <a:endCxn id="135" idx="4"/>
            </p:cNvCxnSpPr>
            <p:nvPr/>
          </p:nvCxnSpPr>
          <p:spPr>
            <a:xfrm flipV="1">
              <a:off x="5675746" y="1099715"/>
              <a:ext cx="829615" cy="780489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AA67AE7E-3335-5E4B-95BE-64CB7BCC0931}"/>
                </a:ext>
              </a:extLst>
            </p:cNvPr>
            <p:cNvCxnSpPr>
              <a:cxnSpLocks/>
              <a:stCxn id="132" idx="0"/>
              <a:endCxn id="135" idx="4"/>
            </p:cNvCxnSpPr>
            <p:nvPr/>
          </p:nvCxnSpPr>
          <p:spPr>
            <a:xfrm flipV="1">
              <a:off x="6493164" y="1099715"/>
              <a:ext cx="12197" cy="780490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E23EEF0-BD20-7D40-A6D2-7215B654ED41}"/>
                </a:ext>
              </a:extLst>
            </p:cNvPr>
            <p:cNvCxnSpPr>
              <a:cxnSpLocks/>
              <a:stCxn id="133" idx="0"/>
              <a:endCxn id="135" idx="4"/>
            </p:cNvCxnSpPr>
            <p:nvPr/>
          </p:nvCxnSpPr>
          <p:spPr>
            <a:xfrm flipH="1" flipV="1">
              <a:off x="6505361" y="1099715"/>
              <a:ext cx="805221" cy="780488"/>
            </a:xfrm>
            <a:prstGeom prst="straightConnector1">
              <a:avLst/>
            </a:prstGeom>
            <a:grp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C7644DC-164E-4ACC-BF90-7E9BACC8414B}"/>
              </a:ext>
            </a:extLst>
          </p:cNvPr>
          <p:cNvSpPr txBox="1"/>
          <p:nvPr/>
        </p:nvSpPr>
        <p:spPr>
          <a:xfrm>
            <a:off x="7248345" y="1690688"/>
            <a:ext cx="443293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a-IR" sz="2400" dirty="0"/>
              <a:t>تعداد زیادی از کلاینت ها در یادگیری حضور دارند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73F0FC7-72D5-4C63-8DC8-F646F8D06FEA}"/>
              </a:ext>
            </a:extLst>
          </p:cNvPr>
          <p:cNvSpPr txBox="1"/>
          <p:nvPr/>
        </p:nvSpPr>
        <p:spPr>
          <a:xfrm>
            <a:off x="8529582" y="2933611"/>
            <a:ext cx="2956814" cy="156966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a-IR" sz="2400" dirty="0"/>
              <a:t>فقط گرادیان ها به سرور فرستاده میشوند.</a:t>
            </a:r>
          </a:p>
          <a:p>
            <a:pPr algn="ctr"/>
            <a:r>
              <a:rPr lang="fa-IR" sz="2400" b="1" dirty="0"/>
              <a:t>به چه میزان حریم خصوصی را رعایت کردیم.</a:t>
            </a:r>
            <a:endParaRPr lang="en-US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7DDDB2-0296-42EB-9484-2B96C0B02470}"/>
              </a:ext>
            </a:extLst>
          </p:cNvPr>
          <p:cNvCxnSpPr>
            <a:cxnSpLocks/>
            <a:stCxn id="11" idx="3"/>
            <a:endCxn id="164" idx="1"/>
          </p:cNvCxnSpPr>
          <p:nvPr/>
        </p:nvCxnSpPr>
        <p:spPr>
          <a:xfrm>
            <a:off x="7023798" y="3129721"/>
            <a:ext cx="1505784" cy="588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9FFCCD9-F490-47B6-BD3A-52B35DE8386E}"/>
              </a:ext>
            </a:extLst>
          </p:cNvPr>
          <p:cNvSpPr/>
          <p:nvPr/>
        </p:nvSpPr>
        <p:spPr>
          <a:xfrm>
            <a:off x="932268" y="1786297"/>
            <a:ext cx="2441868" cy="11887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در هر دور</a:t>
            </a:r>
          </a:p>
          <a:p>
            <a:pPr algn="ctr"/>
            <a:r>
              <a:rPr lang="fa-IR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آپدیت را به سرور میفرستد</a:t>
            </a:r>
            <a:endParaRPr lang="en-US" altLang="zh-CN" sz="24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75EAC-9A73-B794-F4AA-049AB98D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5DA42D3-4FF9-C4B3-040C-DBE218C6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429031" cy="533400"/>
          </a:xfrm>
        </p:spPr>
        <p:txBody>
          <a:bodyPr/>
          <a:lstStyle/>
          <a:p>
            <a:fld id="{70A77B72-2A34-49E4-AED5-B4676FA20D48}" type="slidenum">
              <a:rPr lang="en-US" smtClean="0"/>
              <a:t>4</a:t>
            </a:fld>
            <a:r>
              <a:rPr lang="en-US" dirty="0"/>
              <a:t>/28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37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1551 L 0.15261 -0.29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4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03281 -0.2261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113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-0.03971 -0.22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-1206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0.00185 L -0.12617 -0.2257 " pathEditMode="relative" ptsTypes="AA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1" grpId="0" animBg="1"/>
      <p:bldP spid="48" grpId="0" animBg="1"/>
      <p:bldP spid="163" grpId="0" animBg="1"/>
      <p:bldP spid="1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A728-A2CF-5B47-AF72-7DBDDBBC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" y="-39981"/>
            <a:ext cx="12189226" cy="889000"/>
          </a:xfrm>
        </p:spPr>
        <p:txBody>
          <a:bodyPr>
            <a:normAutofit/>
          </a:bodyPr>
          <a:lstStyle/>
          <a:p>
            <a:r>
              <a:rPr lang="en-US" dirty="0"/>
              <a:t>Federated learning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29CBD94E-4B53-0249-873B-BC586C27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24" y="905935"/>
            <a:ext cx="5262200" cy="36440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C263EC-1E69-CF44-93A8-F3E353B2E4A9}"/>
                  </a:ext>
                </a:extLst>
              </p:cNvPr>
              <p:cNvSpPr/>
              <p:nvPr/>
            </p:nvSpPr>
            <p:spPr>
              <a:xfrm>
                <a:off x="1755494" y="4550008"/>
                <a:ext cx="8750460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C263EC-1E69-CF44-93A8-F3E353B2E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94" y="4550008"/>
                <a:ext cx="8750460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EE3BEAA-06A7-6221-BE36-F81FCD04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98270" y="6400800"/>
            <a:ext cx="5901189" cy="320040"/>
          </a:xfrm>
        </p:spPr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A5790109-B969-1416-8945-B5972ED2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820"/>
              </p:ext>
            </p:extLst>
          </p:nvPr>
        </p:nvGraphicFramePr>
        <p:xfrm>
          <a:off x="1686046" y="5398574"/>
          <a:ext cx="906490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818">
                  <a:extLst>
                    <a:ext uri="{9D8B030D-6E8A-4147-A177-3AD203B41FA5}">
                      <a16:colId xmlns:a16="http://schemas.microsoft.com/office/drawing/2014/main" val="3808099083"/>
                    </a:ext>
                  </a:extLst>
                </a:gridCol>
                <a:gridCol w="1510818">
                  <a:extLst>
                    <a:ext uri="{9D8B030D-6E8A-4147-A177-3AD203B41FA5}">
                      <a16:colId xmlns:a16="http://schemas.microsoft.com/office/drawing/2014/main" val="1356189967"/>
                    </a:ext>
                  </a:extLst>
                </a:gridCol>
                <a:gridCol w="1510818">
                  <a:extLst>
                    <a:ext uri="{9D8B030D-6E8A-4147-A177-3AD203B41FA5}">
                      <a16:colId xmlns:a16="http://schemas.microsoft.com/office/drawing/2014/main" val="3579729551"/>
                    </a:ext>
                  </a:extLst>
                </a:gridCol>
                <a:gridCol w="1510818">
                  <a:extLst>
                    <a:ext uri="{9D8B030D-6E8A-4147-A177-3AD203B41FA5}">
                      <a16:colId xmlns:a16="http://schemas.microsoft.com/office/drawing/2014/main" val="1326718236"/>
                    </a:ext>
                  </a:extLst>
                </a:gridCol>
                <a:gridCol w="1510818">
                  <a:extLst>
                    <a:ext uri="{9D8B030D-6E8A-4147-A177-3AD203B41FA5}">
                      <a16:colId xmlns:a16="http://schemas.microsoft.com/office/drawing/2014/main" val="407519435"/>
                    </a:ext>
                  </a:extLst>
                </a:gridCol>
                <a:gridCol w="1510818">
                  <a:extLst>
                    <a:ext uri="{9D8B030D-6E8A-4147-A177-3AD203B41FA5}">
                      <a16:colId xmlns:a16="http://schemas.microsoft.com/office/drawing/2014/main" val="65182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en-US" baseline="-2500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US" baseline="-2500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Number of clients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Number of samples at client 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Total number of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en-US" sz="1400" baseline="-2500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400" baseline="-25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/ n, relative sample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Local objective function at client 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Global objective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153442"/>
                  </a:ext>
                </a:extLst>
              </a:tr>
            </a:tbl>
          </a:graphicData>
        </a:graphic>
      </p:graphicFrame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92A79B69-C538-F2BB-8D4B-FFE57EDE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429031" cy="533400"/>
          </a:xfrm>
        </p:spPr>
        <p:txBody>
          <a:bodyPr/>
          <a:lstStyle/>
          <a:p>
            <a:fld id="{70A77B72-2A34-49E4-AED5-B4676FA20D48}" type="slidenum">
              <a:rPr lang="en-US" smtClean="0"/>
              <a:t>5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304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47" y="749187"/>
            <a:ext cx="8325260" cy="44798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 </a:t>
            </a:r>
            <a:r>
              <a:rPr lang="fa-IR" spc="-7" dirty="0"/>
              <a:t>مدل شبکه عصبی</a:t>
            </a:r>
            <a:endParaRPr spc="-7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049" y="1569751"/>
            <a:ext cx="9668455" cy="4218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0DCE1-BD8F-091B-95E2-2367DDB1C2FA}"/>
              </a:ext>
            </a:extLst>
          </p:cNvPr>
          <p:cNvSpPr txBox="1"/>
          <p:nvPr/>
        </p:nvSpPr>
        <p:spPr>
          <a:xfrm>
            <a:off x="9217266" y="4668543"/>
            <a:ext cx="1531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Binary step.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LeakyReLU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Sigmoid.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Softmax</a:t>
            </a:r>
            <a:r>
              <a:rPr lang="en-US" dirty="0"/>
              <a:t>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6DDFD2-248B-4F72-60FB-F7EEF4FD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97E3C93E-D445-9BE7-FECC-3A4EEDBB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429031" cy="533400"/>
          </a:xfrm>
        </p:spPr>
        <p:txBody>
          <a:bodyPr/>
          <a:lstStyle/>
          <a:p>
            <a:fld id="{70A77B72-2A34-49E4-AED5-B4676FA20D48}" type="slidenum">
              <a:rPr lang="en-US" smtClean="0"/>
              <a:t>6</a:t>
            </a:fld>
            <a:r>
              <a:rPr lang="en-US" dirty="0"/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5A7E-6718-0BD0-3061-20E7836E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یادگیری توزیع شده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EE993-1E66-7CA0-F3EB-FA225651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30B09-2DB3-436D-C0DF-199292C3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6" b="96963" l="2124" r="96139">
                        <a14:foregroundMark x1="21429" y1="75467" x2="24517" y2="42991"/>
                        <a14:foregroundMark x1="24517" y1="42991" x2="33205" y2="43458"/>
                        <a14:foregroundMark x1="13707" y1="55607" x2="8687" y2="58411"/>
                        <a14:foregroundMark x1="6564" y1="53738" x2="6371" y2="59813"/>
                        <a14:foregroundMark x1="2896" y1="58879" x2="2896" y2="58879"/>
                        <a14:foregroundMark x1="2896" y1="58879" x2="2896" y2="58879"/>
                        <a14:foregroundMark x1="44402" y1="16822" x2="44402" y2="16822"/>
                        <a14:foregroundMark x1="44402" y1="16822" x2="44402" y2="16822"/>
                        <a14:foregroundMark x1="46139" y1="16822" x2="46139" y2="16822"/>
                        <a14:foregroundMark x1="46139" y1="16822" x2="46139" y2="16822"/>
                        <a14:foregroundMark x1="46139" y1="16822" x2="46139" y2="16822"/>
                        <a14:foregroundMark x1="77799" y1="51168" x2="77799" y2="51168"/>
                        <a14:foregroundMark x1="77799" y1="51168" x2="77799" y2="51168"/>
                        <a14:foregroundMark x1="77799" y1="51168" x2="77799" y2="51168"/>
                        <a14:foregroundMark x1="80695" y1="51168" x2="80695" y2="51168"/>
                        <a14:foregroundMark x1="80695" y1="51168" x2="80695" y2="51168"/>
                        <a14:foregroundMark x1="80695" y1="51168" x2="80695" y2="51168"/>
                        <a14:foregroundMark x1="86100" y1="49299" x2="88417" y2="49533"/>
                        <a14:foregroundMark x1="82625" y1="49065" x2="82625" y2="49065"/>
                        <a14:foregroundMark x1="82625" y1="49065" x2="82625" y2="49065"/>
                        <a14:foregroundMark x1="82625" y1="49065" x2="82625" y2="49065"/>
                        <a14:foregroundMark x1="90154" y1="58645" x2="90154" y2="58645"/>
                        <a14:foregroundMark x1="90154" y1="58645" x2="90154" y2="58645"/>
                        <a14:foregroundMark x1="90154" y1="58645" x2="90154" y2="58645"/>
                        <a14:foregroundMark x1="88224" y1="32009" x2="88224" y2="32009"/>
                        <a14:foregroundMark x1="88224" y1="32009" x2="88224" y2="32009"/>
                        <a14:foregroundMark x1="88224" y1="32009" x2="88224" y2="32009"/>
                        <a14:foregroundMark x1="88224" y1="32009" x2="88224" y2="32009"/>
                        <a14:foregroundMark x1="88224" y1="32009" x2="88224" y2="32009"/>
                        <a14:foregroundMark x1="88224" y1="32009" x2="88224" y2="32009"/>
                        <a14:foregroundMark x1="88224" y1="32009" x2="88224" y2="32009"/>
                        <a14:foregroundMark x1="94015" y1="47196" x2="94015" y2="47196"/>
                        <a14:foregroundMark x1="94015" y1="47196" x2="94015" y2="47196"/>
                        <a14:foregroundMark x1="94015" y1="47196" x2="94015" y2="47196"/>
                        <a14:foregroundMark x1="61197" y1="9112" x2="61197" y2="9112"/>
                        <a14:foregroundMark x1="61197" y1="9112" x2="61197" y2="9112"/>
                        <a14:foregroundMark x1="61197" y1="9112" x2="61197" y2="9112"/>
                        <a14:foregroundMark x1="61197" y1="9112" x2="61197" y2="9112"/>
                        <a14:foregroundMark x1="61197" y1="9112" x2="61197" y2="9112"/>
                        <a14:foregroundMark x1="61197" y1="9112" x2="61197" y2="9112"/>
                        <a14:foregroundMark x1="52124" y1="11215" x2="65444" y2="14953"/>
                        <a14:foregroundMark x1="44402" y1="4206" x2="44402" y2="4206"/>
                        <a14:foregroundMark x1="44402" y1="4206" x2="44402" y2="4206"/>
                        <a14:foregroundMark x1="75483" y1="74065" x2="75483" y2="74065"/>
                        <a14:foregroundMark x1="75483" y1="74065" x2="75483" y2="74065"/>
                        <a14:foregroundMark x1="75483" y1="74065" x2="75483" y2="74065"/>
                        <a14:foregroundMark x1="79923" y1="75935" x2="79923" y2="75935"/>
                        <a14:foregroundMark x1="79923" y1="75935" x2="79923" y2="75935"/>
                        <a14:foregroundMark x1="79923" y1="75935" x2="79923" y2="75935"/>
                        <a14:foregroundMark x1="79923" y1="75935" x2="79923" y2="75935"/>
                        <a14:foregroundMark x1="83012" y1="75935" x2="92857" y2="76168"/>
                        <a14:foregroundMark x1="91120" y1="76168" x2="76641" y2="76636"/>
                        <a14:foregroundMark x1="76641" y1="76636" x2="89768" y2="71729"/>
                        <a14:foregroundMark x1="89768" y1="71729" x2="96139" y2="72897"/>
                        <a14:foregroundMark x1="96139" y1="81308" x2="96139" y2="81308"/>
                        <a14:foregroundMark x1="96139" y1="81308" x2="96139" y2="81308"/>
                        <a14:foregroundMark x1="96139" y1="81308" x2="96139" y2="81308"/>
                        <a14:foregroundMark x1="96139" y1="81308" x2="87452" y2="81308"/>
                        <a14:foregroundMark x1="87452" y1="81308" x2="87452" y2="81308"/>
                        <a14:foregroundMark x1="87452" y1="81308" x2="74324" y2="81308"/>
                        <a14:foregroundMark x1="74324" y1="74766" x2="80888" y2="73832"/>
                        <a14:foregroundMark x1="74903" y1="86682" x2="74903" y2="86682"/>
                        <a14:foregroundMark x1="74903" y1="86682" x2="74903" y2="86682"/>
                        <a14:foregroundMark x1="74903" y1="86682" x2="74903" y2="86682"/>
                        <a14:foregroundMark x1="74903" y1="86682" x2="74903" y2="86682"/>
                        <a14:foregroundMark x1="74131" y1="87850" x2="77027" y2="86215"/>
                        <a14:foregroundMark x1="72008" y1="96963" x2="78764" y2="96963"/>
                        <a14:foregroundMark x1="74324" y1="77804" x2="86486" y2="78271"/>
                        <a14:foregroundMark x1="92278" y1="79439" x2="95174" y2="79439"/>
                        <a14:foregroundMark x1="86100" y1="71495" x2="79537" y2="71495"/>
                        <a14:foregroundMark x1="46525" y1="67991" x2="48842" y2="73832"/>
                        <a14:foregroundMark x1="36680" y1="49766" x2="38803" y2="54206"/>
                        <a14:foregroundMark x1="21236" y1="27103" x2="24710" y2="33411"/>
                        <a14:foregroundMark x1="30888" y1="21729" x2="38417" y2="22430"/>
                        <a14:foregroundMark x1="38417" y1="22430" x2="38417" y2="22430"/>
                        <a14:foregroundMark x1="38417" y1="22430" x2="55212" y2="20561"/>
                        <a14:foregroundMark x1="55405" y1="20561" x2="64093" y2="18458"/>
                        <a14:foregroundMark x1="2124" y1="35748" x2="3668" y2="39486"/>
                        <a14:foregroundMark x1="71815" y1="22897" x2="78571" y2="40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555" y="2631665"/>
            <a:ext cx="3947502" cy="3261643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59B7CF-EEDC-E5E6-AD13-59CF3FCA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429031" cy="533400"/>
          </a:xfrm>
        </p:spPr>
        <p:txBody>
          <a:bodyPr/>
          <a:lstStyle/>
          <a:p>
            <a:fld id="{70A77B72-2A34-49E4-AED5-B4676FA20D48}" type="slidenum">
              <a:rPr lang="en-US" smtClean="0"/>
              <a:t>7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28614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6B40-B4E3-6E61-E30A-E3984445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دسته بندی داده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E17DA-2FEA-C578-DC54-4A83C57C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4DABB-8AD0-5F6A-0C82-4C08212EF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5" b="15737"/>
          <a:stretch/>
        </p:blipFill>
        <p:spPr>
          <a:xfrm>
            <a:off x="3233325" y="2474259"/>
            <a:ext cx="6027217" cy="323625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5DF0F-E630-714D-4162-FA2C43E2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429031" cy="533400"/>
          </a:xfrm>
        </p:spPr>
        <p:txBody>
          <a:bodyPr/>
          <a:lstStyle/>
          <a:p>
            <a:fld id="{70A77B72-2A34-49E4-AED5-B4676FA20D48}" type="slidenum">
              <a:rPr lang="en-US" smtClean="0"/>
              <a:t>8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7639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A9A8-A129-5EB0-1241-A887A4C4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امیررضا حسینی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49AD9-1EEC-FFCE-FA36-EBBDC9712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7" r="8846" b="2258"/>
          <a:stretch/>
        </p:blipFill>
        <p:spPr>
          <a:xfrm>
            <a:off x="3267635" y="1568823"/>
            <a:ext cx="5656730" cy="44970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EA477E1-7E0D-6DEE-884B-DE93B187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630" y="294938"/>
            <a:ext cx="7729728" cy="1188720"/>
          </a:xfrm>
        </p:spPr>
        <p:txBody>
          <a:bodyPr/>
          <a:lstStyle/>
          <a:p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دسته‌بندی داده(ادامه)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370617E-9BB9-F9F4-695E-DD8347C1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104068"/>
            <a:ext cx="429031" cy="533400"/>
          </a:xfrm>
        </p:spPr>
        <p:txBody>
          <a:bodyPr/>
          <a:lstStyle/>
          <a:p>
            <a:fld id="{70A77B72-2A34-49E4-AED5-B4676FA20D48}" type="slidenum">
              <a:rPr lang="en-US" smtClean="0"/>
              <a:t>9</a:t>
            </a:fld>
            <a:r>
              <a:rPr lang="en-US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347319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9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3781</TotalTime>
  <Words>722</Words>
  <Application>Microsoft Office PowerPoint</Application>
  <PresentationFormat>Widescreen</PresentationFormat>
  <Paragraphs>181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ArialMT</vt:lpstr>
      <vt:lpstr>Calibri</vt:lpstr>
      <vt:lpstr>Cambria Math</vt:lpstr>
      <vt:lpstr>Gill Sans MT</vt:lpstr>
      <vt:lpstr>Tahoma</vt:lpstr>
      <vt:lpstr>TimesNewRomanPSMT</vt:lpstr>
      <vt:lpstr>Parcel</vt:lpstr>
      <vt:lpstr>Federated Learning</vt:lpstr>
      <vt:lpstr>طرح کلی</vt:lpstr>
      <vt:lpstr>Federated </vt:lpstr>
      <vt:lpstr>Distributed / Federated Learning</vt:lpstr>
      <vt:lpstr>Federated learning</vt:lpstr>
      <vt:lpstr> مدل شبکه عصبی</vt:lpstr>
      <vt:lpstr>یادگیری توزیع شده</vt:lpstr>
      <vt:lpstr>دسته بندی داده</vt:lpstr>
      <vt:lpstr>دسته‌بندی داده(ادامه)</vt:lpstr>
      <vt:lpstr>معایب </vt:lpstr>
      <vt:lpstr>Fedavg</vt:lpstr>
      <vt:lpstr>Fedavg (ادامه)</vt:lpstr>
      <vt:lpstr>مقایسه نسبت به حالت محلی</vt:lpstr>
      <vt:lpstr>امنیت</vt:lpstr>
      <vt:lpstr>حریم خصوصی</vt:lpstr>
      <vt:lpstr>حریم خصوصی (ادامه)</vt:lpstr>
      <vt:lpstr>حریم خصوصی (ادامه)</vt:lpstr>
      <vt:lpstr>حریم خصوصی (ادامه)</vt:lpstr>
      <vt:lpstr>Model poisening</vt:lpstr>
      <vt:lpstr>چالش‌ها</vt:lpstr>
      <vt:lpstr>چالش ها (ادامه)</vt:lpstr>
      <vt:lpstr>پروتکل FedAsync</vt:lpstr>
      <vt:lpstr>پروتکل safa</vt:lpstr>
      <vt:lpstr>انگیزه</vt:lpstr>
      <vt:lpstr>انگیزه(ادامه) </vt:lpstr>
      <vt:lpstr>Open problems</vt:lpstr>
      <vt:lpstr>منابع</vt:lpstr>
      <vt:lpstr>با تشکر از شما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Learning</dc:title>
  <dc:creator>Amirreza Hosseini</dc:creator>
  <cp:lastModifiedBy>Amirreza Hosseini</cp:lastModifiedBy>
  <cp:revision>7</cp:revision>
  <dcterms:created xsi:type="dcterms:W3CDTF">2022-11-14T18:08:06Z</dcterms:created>
  <dcterms:modified xsi:type="dcterms:W3CDTF">2022-11-17T09:09:35Z</dcterms:modified>
</cp:coreProperties>
</file>